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78"/>
  </p:notesMasterIdLst>
  <p:handoutMasterIdLst>
    <p:handoutMasterId r:id="rId79"/>
  </p:handoutMasterIdLst>
  <p:sldIdLst>
    <p:sldId id="256" r:id="rId2"/>
    <p:sldId id="257" r:id="rId3"/>
    <p:sldId id="281" r:id="rId4"/>
    <p:sldId id="529" r:id="rId5"/>
    <p:sldId id="283" r:id="rId6"/>
    <p:sldId id="531" r:id="rId7"/>
    <p:sldId id="532" r:id="rId8"/>
    <p:sldId id="533" r:id="rId9"/>
    <p:sldId id="534" r:id="rId10"/>
    <p:sldId id="535" r:id="rId11"/>
    <p:sldId id="536" r:id="rId12"/>
    <p:sldId id="282" r:id="rId13"/>
    <p:sldId id="530" r:id="rId14"/>
    <p:sldId id="285" r:id="rId15"/>
    <p:sldId id="284" r:id="rId16"/>
    <p:sldId id="286" r:id="rId17"/>
    <p:sldId id="287" r:id="rId18"/>
    <p:sldId id="262" r:id="rId19"/>
    <p:sldId id="288" r:id="rId20"/>
    <p:sldId id="290" r:id="rId21"/>
    <p:sldId id="291" r:id="rId22"/>
    <p:sldId id="292" r:id="rId23"/>
    <p:sldId id="293" r:id="rId24"/>
    <p:sldId id="482" r:id="rId25"/>
    <p:sldId id="483" r:id="rId26"/>
    <p:sldId id="484" r:id="rId27"/>
    <p:sldId id="485" r:id="rId28"/>
    <p:sldId id="486" r:id="rId29"/>
    <p:sldId id="487" r:id="rId30"/>
    <p:sldId id="488" r:id="rId31"/>
    <p:sldId id="489" r:id="rId32"/>
    <p:sldId id="490" r:id="rId33"/>
    <p:sldId id="491" r:id="rId34"/>
    <p:sldId id="492" r:id="rId35"/>
    <p:sldId id="493" r:id="rId36"/>
    <p:sldId id="494" r:id="rId37"/>
    <p:sldId id="495" r:id="rId38"/>
    <p:sldId id="496" r:id="rId39"/>
    <p:sldId id="497" r:id="rId40"/>
    <p:sldId id="498" r:id="rId41"/>
    <p:sldId id="499" r:id="rId42"/>
    <p:sldId id="500" r:id="rId43"/>
    <p:sldId id="504" r:id="rId44"/>
    <p:sldId id="501" r:id="rId45"/>
    <p:sldId id="502" r:id="rId46"/>
    <p:sldId id="503" r:id="rId47"/>
    <p:sldId id="505" r:id="rId48"/>
    <p:sldId id="506" r:id="rId49"/>
    <p:sldId id="507" r:id="rId50"/>
    <p:sldId id="508" r:id="rId51"/>
    <p:sldId id="509" r:id="rId52"/>
    <p:sldId id="510" r:id="rId53"/>
    <p:sldId id="511" r:id="rId54"/>
    <p:sldId id="512" r:id="rId55"/>
    <p:sldId id="513" r:id="rId56"/>
    <p:sldId id="514" r:id="rId57"/>
    <p:sldId id="515" r:id="rId58"/>
    <p:sldId id="516" r:id="rId59"/>
    <p:sldId id="517" r:id="rId60"/>
    <p:sldId id="518" r:id="rId61"/>
    <p:sldId id="519" r:id="rId62"/>
    <p:sldId id="520" r:id="rId63"/>
    <p:sldId id="521" r:id="rId64"/>
    <p:sldId id="522" r:id="rId65"/>
    <p:sldId id="524" r:id="rId66"/>
    <p:sldId id="523" r:id="rId67"/>
    <p:sldId id="525" r:id="rId68"/>
    <p:sldId id="526" r:id="rId69"/>
    <p:sldId id="527" r:id="rId70"/>
    <p:sldId id="528" r:id="rId71"/>
    <p:sldId id="278" r:id="rId72"/>
    <p:sldId id="537" r:id="rId73"/>
    <p:sldId id="273" r:id="rId74"/>
    <p:sldId id="274" r:id="rId75"/>
    <p:sldId id="275" r:id="rId76"/>
    <p:sldId id="276"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EFF"/>
    <a:srgbClr val="FF00B5"/>
    <a:srgbClr val="000000"/>
    <a:srgbClr val="00B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0B969-08EB-C14B-BDA9-D4C82ED6331E}" v="1111" dt="2024-04-23T04:31:43.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9"/>
    <p:restoredTop sz="96197"/>
  </p:normalViewPr>
  <p:slideViewPr>
    <p:cSldViewPr snapToGrid="0" snapToObjects="1">
      <p:cViewPr varScale="1">
        <p:scale>
          <a:sx n="119" d="100"/>
          <a:sy n="119" d="100"/>
        </p:scale>
        <p:origin x="204" y="114"/>
      </p:cViewPr>
      <p:guideLst/>
    </p:cSldViewPr>
  </p:slideViewPr>
  <p:outlineViewPr>
    <p:cViewPr>
      <p:scale>
        <a:sx n="33" d="100"/>
        <a:sy n="33" d="100"/>
      </p:scale>
      <p:origin x="0" y="-1942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 Mei" userId="1503b2cb-ace1-4f51-9783-d10a21691a52" providerId="ADAL" clId="{1E90B969-08EB-C14B-BDA9-D4C82ED6331E}"/>
    <pc:docChg chg="undo redo custSel addSld delSld modSld">
      <pc:chgData name="Yi Mei" userId="1503b2cb-ace1-4f51-9783-d10a21691a52" providerId="ADAL" clId="{1E90B969-08EB-C14B-BDA9-D4C82ED6331E}" dt="2024-04-23T04:32:04.879" v="17216" actId="2696"/>
      <pc:docMkLst>
        <pc:docMk/>
      </pc:docMkLst>
      <pc:sldChg chg="modSp mod">
        <pc:chgData name="Yi Mei" userId="1503b2cb-ace1-4f51-9783-d10a21691a52" providerId="ADAL" clId="{1E90B969-08EB-C14B-BDA9-D4C82ED6331E}" dt="2024-04-07T07:42:03.567" v="208" actId="1076"/>
        <pc:sldMkLst>
          <pc:docMk/>
          <pc:sldMk cId="1872632355" sldId="256"/>
        </pc:sldMkLst>
        <pc:spChg chg="mod">
          <ac:chgData name="Yi Mei" userId="1503b2cb-ace1-4f51-9783-d10a21691a52" providerId="ADAL" clId="{1E90B969-08EB-C14B-BDA9-D4C82ED6331E}" dt="2024-04-07T07:42:03.567" v="208" actId="1076"/>
          <ac:spMkLst>
            <pc:docMk/>
            <pc:sldMk cId="1872632355" sldId="256"/>
            <ac:spMk id="2" creationId="{976A22A1-C4C4-4D4F-B705-BD0CE9FC6226}"/>
          </ac:spMkLst>
        </pc:spChg>
        <pc:spChg chg="mod">
          <ac:chgData name="Yi Mei" userId="1503b2cb-ace1-4f51-9783-d10a21691a52" providerId="ADAL" clId="{1E90B969-08EB-C14B-BDA9-D4C82ED6331E}" dt="2024-04-07T07:41:39.076" v="207" actId="27636"/>
          <ac:spMkLst>
            <pc:docMk/>
            <pc:sldMk cId="1872632355" sldId="256"/>
            <ac:spMk id="3" creationId="{AC27D51A-E23F-A945-9FFA-39718E45C8CD}"/>
          </ac:spMkLst>
        </pc:spChg>
      </pc:sldChg>
      <pc:sldChg chg="del">
        <pc:chgData name="Yi Mei" userId="1503b2cb-ace1-4f51-9783-d10a21691a52" providerId="ADAL" clId="{1E90B969-08EB-C14B-BDA9-D4C82ED6331E}" dt="2024-04-23T04:32:04.865" v="17214" actId="2696"/>
        <pc:sldMkLst>
          <pc:docMk/>
          <pc:sldMk cId="4286822501" sldId="259"/>
        </pc:sldMkLst>
      </pc:sldChg>
      <pc:sldChg chg="del">
        <pc:chgData name="Yi Mei" userId="1503b2cb-ace1-4f51-9783-d10a21691a52" providerId="ADAL" clId="{1E90B969-08EB-C14B-BDA9-D4C82ED6331E}" dt="2024-04-23T04:32:04.846" v="17210" actId="2696"/>
        <pc:sldMkLst>
          <pc:docMk/>
          <pc:sldMk cId="2063879478" sldId="260"/>
        </pc:sldMkLst>
      </pc:sldChg>
      <pc:sldChg chg="addSp modSp del">
        <pc:chgData name="Yi Mei" userId="1503b2cb-ace1-4f51-9783-d10a21691a52" providerId="ADAL" clId="{1E90B969-08EB-C14B-BDA9-D4C82ED6331E}" dt="2024-04-23T04:32:04.879" v="17216" actId="2696"/>
        <pc:sldMkLst>
          <pc:docMk/>
          <pc:sldMk cId="333876229" sldId="261"/>
        </pc:sldMkLst>
        <pc:spChg chg="add mod">
          <ac:chgData name="Yi Mei" userId="1503b2cb-ace1-4f51-9783-d10a21691a52" providerId="ADAL" clId="{1E90B969-08EB-C14B-BDA9-D4C82ED6331E}" dt="2024-04-12T08:28:36.713" v="210" actId="767"/>
          <ac:spMkLst>
            <pc:docMk/>
            <pc:sldMk cId="333876229" sldId="261"/>
            <ac:spMk id="5" creationId="{65687E98-EA14-4BD3-9C5B-A792ED172979}"/>
          </ac:spMkLst>
        </pc:spChg>
      </pc:sldChg>
      <pc:sldChg chg="addSp delSp modSp mod">
        <pc:chgData name="Yi Mei" userId="1503b2cb-ace1-4f51-9783-d10a21691a52" providerId="ADAL" clId="{1E90B969-08EB-C14B-BDA9-D4C82ED6331E}" dt="2024-04-18T01:51:16.784" v="2385" actId="478"/>
        <pc:sldMkLst>
          <pc:docMk/>
          <pc:sldMk cId="1522608420" sldId="262"/>
        </pc:sldMkLst>
        <pc:spChg chg="mod">
          <ac:chgData name="Yi Mei" userId="1503b2cb-ace1-4f51-9783-d10a21691a52" providerId="ADAL" clId="{1E90B969-08EB-C14B-BDA9-D4C82ED6331E}" dt="2024-04-18T01:51:12.402" v="2384" actId="20577"/>
          <ac:spMkLst>
            <pc:docMk/>
            <pc:sldMk cId="1522608420" sldId="262"/>
            <ac:spMk id="4" creationId="{4AE60FAD-D6E4-4347-90F0-66CA7AF033C1}"/>
          </ac:spMkLst>
        </pc:spChg>
        <pc:spChg chg="del">
          <ac:chgData name="Yi Mei" userId="1503b2cb-ace1-4f51-9783-d10a21691a52" providerId="ADAL" clId="{1E90B969-08EB-C14B-BDA9-D4C82ED6331E}" dt="2024-04-18T01:51:16.784" v="2385" actId="478"/>
          <ac:spMkLst>
            <pc:docMk/>
            <pc:sldMk cId="1522608420" sldId="262"/>
            <ac:spMk id="5" creationId="{2ADDF54E-359A-2C4F-AD59-43C79305C3BB}"/>
          </ac:spMkLst>
        </pc:spChg>
        <pc:spChg chg="add mod">
          <ac:chgData name="Yi Mei" userId="1503b2cb-ace1-4f51-9783-d10a21691a52" providerId="ADAL" clId="{1E90B969-08EB-C14B-BDA9-D4C82ED6331E}" dt="2024-04-18T01:51:16.784" v="2385" actId="478"/>
          <ac:spMkLst>
            <pc:docMk/>
            <pc:sldMk cId="1522608420" sldId="262"/>
            <ac:spMk id="6" creationId="{4B753734-EF01-15D7-D551-AFEBCA52C20A}"/>
          </ac:spMkLst>
        </pc:spChg>
      </pc:sldChg>
      <pc:sldChg chg="del">
        <pc:chgData name="Yi Mei" userId="1503b2cb-ace1-4f51-9783-d10a21691a52" providerId="ADAL" clId="{1E90B969-08EB-C14B-BDA9-D4C82ED6331E}" dt="2024-04-20T22:19:37.600" v="15119" actId="2696"/>
        <pc:sldMkLst>
          <pc:docMk/>
          <pc:sldMk cId="2690115151" sldId="263"/>
        </pc:sldMkLst>
      </pc:sldChg>
      <pc:sldChg chg="del">
        <pc:chgData name="Yi Mei" userId="1503b2cb-ace1-4f51-9783-d10a21691a52" providerId="ADAL" clId="{1E90B969-08EB-C14B-BDA9-D4C82ED6331E}" dt="2024-04-23T04:31:38.579" v="17202" actId="2696"/>
        <pc:sldMkLst>
          <pc:docMk/>
          <pc:sldMk cId="4119420477" sldId="264"/>
        </pc:sldMkLst>
      </pc:sldChg>
      <pc:sldChg chg="del">
        <pc:chgData name="Yi Mei" userId="1503b2cb-ace1-4f51-9783-d10a21691a52" providerId="ADAL" clId="{1E90B969-08EB-C14B-BDA9-D4C82ED6331E}" dt="2024-04-23T04:31:38.572" v="17201" actId="2696"/>
        <pc:sldMkLst>
          <pc:docMk/>
          <pc:sldMk cId="3027609966" sldId="265"/>
        </pc:sldMkLst>
      </pc:sldChg>
      <pc:sldChg chg="del">
        <pc:chgData name="Yi Mei" userId="1503b2cb-ace1-4f51-9783-d10a21691a52" providerId="ADAL" clId="{1E90B969-08EB-C14B-BDA9-D4C82ED6331E}" dt="2024-04-23T04:32:04.842" v="17208" actId="2696"/>
        <pc:sldMkLst>
          <pc:docMk/>
          <pc:sldMk cId="3435001964" sldId="266"/>
        </pc:sldMkLst>
      </pc:sldChg>
      <pc:sldChg chg="del">
        <pc:chgData name="Yi Mei" userId="1503b2cb-ace1-4f51-9783-d10a21691a52" providerId="ADAL" clId="{1E90B969-08EB-C14B-BDA9-D4C82ED6331E}" dt="2024-04-23T04:32:04.837" v="17206" actId="2696"/>
        <pc:sldMkLst>
          <pc:docMk/>
          <pc:sldMk cId="2302477065" sldId="267"/>
        </pc:sldMkLst>
      </pc:sldChg>
      <pc:sldChg chg="del">
        <pc:chgData name="Yi Mei" userId="1503b2cb-ace1-4f51-9783-d10a21691a52" providerId="ADAL" clId="{1E90B969-08EB-C14B-BDA9-D4C82ED6331E}" dt="2024-04-23T04:32:04.855" v="17212" actId="2696"/>
        <pc:sldMkLst>
          <pc:docMk/>
          <pc:sldMk cId="1429964783" sldId="268"/>
        </pc:sldMkLst>
      </pc:sldChg>
      <pc:sldChg chg="del">
        <pc:chgData name="Yi Mei" userId="1503b2cb-ace1-4f51-9783-d10a21691a52" providerId="ADAL" clId="{1E90B969-08EB-C14B-BDA9-D4C82ED6331E}" dt="2024-04-23T04:32:04.863" v="17213" actId="2696"/>
        <pc:sldMkLst>
          <pc:docMk/>
          <pc:sldMk cId="1064261793" sldId="269"/>
        </pc:sldMkLst>
      </pc:sldChg>
      <pc:sldChg chg="del">
        <pc:chgData name="Yi Mei" userId="1503b2cb-ace1-4f51-9783-d10a21691a52" providerId="ADAL" clId="{1E90B969-08EB-C14B-BDA9-D4C82ED6331E}" dt="2024-04-23T04:32:04.874" v="17215" actId="2696"/>
        <pc:sldMkLst>
          <pc:docMk/>
          <pc:sldMk cId="1561674252" sldId="270"/>
        </pc:sldMkLst>
      </pc:sldChg>
      <pc:sldChg chg="del">
        <pc:chgData name="Yi Mei" userId="1503b2cb-ace1-4f51-9783-d10a21691a52" providerId="ADAL" clId="{1E90B969-08EB-C14B-BDA9-D4C82ED6331E}" dt="2024-04-23T04:32:04.840" v="17207" actId="2696"/>
        <pc:sldMkLst>
          <pc:docMk/>
          <pc:sldMk cId="2393356185" sldId="271"/>
        </pc:sldMkLst>
      </pc:sldChg>
      <pc:sldChg chg="del">
        <pc:chgData name="Yi Mei" userId="1503b2cb-ace1-4f51-9783-d10a21691a52" providerId="ADAL" clId="{1E90B969-08EB-C14B-BDA9-D4C82ED6331E}" dt="2024-04-23T04:31:38.570" v="17200" actId="2696"/>
        <pc:sldMkLst>
          <pc:docMk/>
          <pc:sldMk cId="2863654135" sldId="272"/>
        </pc:sldMkLst>
      </pc:sldChg>
      <pc:sldChg chg="del">
        <pc:chgData name="Yi Mei" userId="1503b2cb-ace1-4f51-9783-d10a21691a52" providerId="ADAL" clId="{1E90B969-08EB-C14B-BDA9-D4C82ED6331E}" dt="2024-04-23T04:32:04.848" v="17211" actId="2696"/>
        <pc:sldMkLst>
          <pc:docMk/>
          <pc:sldMk cId="2203519210" sldId="277"/>
        </pc:sldMkLst>
      </pc:sldChg>
      <pc:sldChg chg="modSp mod">
        <pc:chgData name="Yi Mei" userId="1503b2cb-ace1-4f51-9783-d10a21691a52" providerId="ADAL" clId="{1E90B969-08EB-C14B-BDA9-D4C82ED6331E}" dt="2024-04-23T04:31:27.342" v="17199" actId="20577"/>
        <pc:sldMkLst>
          <pc:docMk/>
          <pc:sldMk cId="176441618" sldId="278"/>
        </pc:sldMkLst>
        <pc:spChg chg="mod">
          <ac:chgData name="Yi Mei" userId="1503b2cb-ace1-4f51-9783-d10a21691a52" providerId="ADAL" clId="{1E90B969-08EB-C14B-BDA9-D4C82ED6331E}" dt="2024-04-23T04:31:23.818" v="17198" actId="20577"/>
          <ac:spMkLst>
            <pc:docMk/>
            <pc:sldMk cId="176441618" sldId="278"/>
            <ac:spMk id="4" creationId="{4AE60FAD-D6E4-4347-90F0-66CA7AF033C1}"/>
          </ac:spMkLst>
        </pc:spChg>
        <pc:spChg chg="mod">
          <ac:chgData name="Yi Mei" userId="1503b2cb-ace1-4f51-9783-d10a21691a52" providerId="ADAL" clId="{1E90B969-08EB-C14B-BDA9-D4C82ED6331E}" dt="2024-04-23T04:31:27.342" v="17199" actId="20577"/>
          <ac:spMkLst>
            <pc:docMk/>
            <pc:sldMk cId="176441618" sldId="278"/>
            <ac:spMk id="5" creationId="{2ADDF54E-359A-2C4F-AD59-43C79305C3BB}"/>
          </ac:spMkLst>
        </pc:spChg>
      </pc:sldChg>
      <pc:sldChg chg="del">
        <pc:chgData name="Yi Mei" userId="1503b2cb-ace1-4f51-9783-d10a21691a52" providerId="ADAL" clId="{1E90B969-08EB-C14B-BDA9-D4C82ED6331E}" dt="2024-04-23T04:32:04.825" v="17205" actId="2696"/>
        <pc:sldMkLst>
          <pc:docMk/>
          <pc:sldMk cId="2920245803" sldId="279"/>
        </pc:sldMkLst>
      </pc:sldChg>
      <pc:sldChg chg="del">
        <pc:chgData name="Yi Mei" userId="1503b2cb-ace1-4f51-9783-d10a21691a52" providerId="ADAL" clId="{1E90B969-08EB-C14B-BDA9-D4C82ED6331E}" dt="2024-04-23T04:32:04.844" v="17209" actId="2696"/>
        <pc:sldMkLst>
          <pc:docMk/>
          <pc:sldMk cId="1455509739" sldId="280"/>
        </pc:sldMkLst>
      </pc:sldChg>
      <pc:sldChg chg="addSp delSp modSp mod">
        <pc:chgData name="Yi Mei" userId="1503b2cb-ace1-4f51-9783-d10a21691a52" providerId="ADAL" clId="{1E90B969-08EB-C14B-BDA9-D4C82ED6331E}" dt="2024-04-22T23:18:53.467" v="17135" actId="20577"/>
        <pc:sldMkLst>
          <pc:docMk/>
          <pc:sldMk cId="185778802" sldId="281"/>
        </pc:sldMkLst>
        <pc:spChg chg="mod">
          <ac:chgData name="Yi Mei" userId="1503b2cb-ace1-4f51-9783-d10a21691a52" providerId="ADAL" clId="{1E90B969-08EB-C14B-BDA9-D4C82ED6331E}" dt="2024-04-22T23:18:53.467" v="17135" actId="20577"/>
          <ac:spMkLst>
            <pc:docMk/>
            <pc:sldMk cId="185778802" sldId="281"/>
            <ac:spMk id="6" creationId="{17A4FC80-1DF1-6940-8037-10BE1F317F27}"/>
          </ac:spMkLst>
        </pc:spChg>
        <pc:spChg chg="add del mod">
          <ac:chgData name="Yi Mei" userId="1503b2cb-ace1-4f51-9783-d10a21691a52" providerId="ADAL" clId="{1E90B969-08EB-C14B-BDA9-D4C82ED6331E}" dt="2024-04-22T23:18:48.191" v="17128" actId="12084"/>
          <ac:spMkLst>
            <pc:docMk/>
            <pc:sldMk cId="185778802" sldId="281"/>
            <ac:spMk id="7" creationId="{20791519-A36D-7749-8B34-53CA8A068C35}"/>
          </ac:spMkLst>
        </pc:spChg>
        <pc:graphicFrameChg chg="add mod">
          <ac:chgData name="Yi Mei" userId="1503b2cb-ace1-4f51-9783-d10a21691a52" providerId="ADAL" clId="{1E90B969-08EB-C14B-BDA9-D4C82ED6331E}" dt="2024-04-22T23:17:54.787" v="17125" actId="12084"/>
          <ac:graphicFrameMkLst>
            <pc:docMk/>
            <pc:sldMk cId="185778802" sldId="281"/>
            <ac:graphicFrameMk id="2" creationId="{6849C9AF-F12C-C57B-E886-6380ACCB92FF}"/>
          </ac:graphicFrameMkLst>
        </pc:graphicFrameChg>
        <pc:graphicFrameChg chg="add mod">
          <ac:chgData name="Yi Mei" userId="1503b2cb-ace1-4f51-9783-d10a21691a52" providerId="ADAL" clId="{1E90B969-08EB-C14B-BDA9-D4C82ED6331E}" dt="2024-04-22T23:18:48.191" v="17128" actId="12084"/>
          <ac:graphicFrameMkLst>
            <pc:docMk/>
            <pc:sldMk cId="185778802" sldId="281"/>
            <ac:graphicFrameMk id="3" creationId="{D1D775BB-5BC7-B089-D618-60E71EE151D7}"/>
          </ac:graphicFrameMkLst>
        </pc:graphicFrameChg>
      </pc:sldChg>
      <pc:sldChg chg="addSp delSp modSp add mod">
        <pc:chgData name="Yi Mei" userId="1503b2cb-ace1-4f51-9783-d10a21691a52" providerId="ADAL" clId="{1E90B969-08EB-C14B-BDA9-D4C82ED6331E}" dt="2024-04-18T04:37:43.165" v="3933" actId="20577"/>
        <pc:sldMkLst>
          <pc:docMk/>
          <pc:sldMk cId="2769735075" sldId="282"/>
        </pc:sldMkLst>
        <pc:spChg chg="add del mod">
          <ac:chgData name="Yi Mei" userId="1503b2cb-ace1-4f51-9783-d10a21691a52" providerId="ADAL" clId="{1E90B969-08EB-C14B-BDA9-D4C82ED6331E}" dt="2024-04-16T23:28:40.765" v="381" actId="478"/>
          <ac:spMkLst>
            <pc:docMk/>
            <pc:sldMk cId="2769735075" sldId="282"/>
            <ac:spMk id="2" creationId="{CD32EE79-C884-BB9B-D1A7-B76BC32B43FE}"/>
          </ac:spMkLst>
        </pc:spChg>
        <pc:spChg chg="mod">
          <ac:chgData name="Yi Mei" userId="1503b2cb-ace1-4f51-9783-d10a21691a52" providerId="ADAL" clId="{1E90B969-08EB-C14B-BDA9-D4C82ED6331E}" dt="2024-04-16T23:28:36.895" v="380" actId="20577"/>
          <ac:spMkLst>
            <pc:docMk/>
            <pc:sldMk cId="2769735075" sldId="282"/>
            <ac:spMk id="4" creationId="{1F82D7D8-48F8-C947-B64C-CEA0438349FD}"/>
          </ac:spMkLst>
        </pc:spChg>
        <pc:spChg chg="mod">
          <ac:chgData name="Yi Mei" userId="1503b2cb-ace1-4f51-9783-d10a21691a52" providerId="ADAL" clId="{1E90B969-08EB-C14B-BDA9-D4C82ED6331E}" dt="2024-04-18T04:37:43.165" v="3933" actId="20577"/>
          <ac:spMkLst>
            <pc:docMk/>
            <pc:sldMk cId="2769735075" sldId="282"/>
            <ac:spMk id="5" creationId="{B9926B37-D531-104E-8184-E5A380A45499}"/>
          </ac:spMkLst>
        </pc:spChg>
      </pc:sldChg>
      <pc:sldChg chg="modSp new mod">
        <pc:chgData name="Yi Mei" userId="1503b2cb-ace1-4f51-9783-d10a21691a52" providerId="ADAL" clId="{1E90B969-08EB-C14B-BDA9-D4C82ED6331E}" dt="2024-04-16T23:31:45.938" v="738" actId="113"/>
        <pc:sldMkLst>
          <pc:docMk/>
          <pc:sldMk cId="2307579464" sldId="283"/>
        </pc:sldMkLst>
        <pc:spChg chg="mod">
          <ac:chgData name="Yi Mei" userId="1503b2cb-ace1-4f51-9783-d10a21691a52" providerId="ADAL" clId="{1E90B969-08EB-C14B-BDA9-D4C82ED6331E}" dt="2024-04-16T23:29:03.541" v="403" actId="20577"/>
          <ac:spMkLst>
            <pc:docMk/>
            <pc:sldMk cId="2307579464" sldId="283"/>
            <ac:spMk id="2" creationId="{5831067B-7170-2791-A8E5-10BEDFB8B702}"/>
          </ac:spMkLst>
        </pc:spChg>
        <pc:spChg chg="mod">
          <ac:chgData name="Yi Mei" userId="1503b2cb-ace1-4f51-9783-d10a21691a52" providerId="ADAL" clId="{1E90B969-08EB-C14B-BDA9-D4C82ED6331E}" dt="2024-04-16T23:31:45.938" v="738" actId="113"/>
          <ac:spMkLst>
            <pc:docMk/>
            <pc:sldMk cId="2307579464" sldId="283"/>
            <ac:spMk id="3" creationId="{4D880B6F-DF3B-4571-5E1D-9AA30CDC703B}"/>
          </ac:spMkLst>
        </pc:spChg>
      </pc:sldChg>
      <pc:sldChg chg="addSp modSp new mod modAnim">
        <pc:chgData name="Yi Mei" userId="1503b2cb-ace1-4f51-9783-d10a21691a52" providerId="ADAL" clId="{1E90B969-08EB-C14B-BDA9-D4C82ED6331E}" dt="2024-04-18T22:47:08.271" v="9501" actId="2711"/>
        <pc:sldMkLst>
          <pc:docMk/>
          <pc:sldMk cId="3893993547" sldId="284"/>
        </pc:sldMkLst>
        <pc:spChg chg="mod">
          <ac:chgData name="Yi Mei" userId="1503b2cb-ace1-4f51-9783-d10a21691a52" providerId="ADAL" clId="{1E90B969-08EB-C14B-BDA9-D4C82ED6331E}" dt="2024-04-17T05:04:24.207" v="1670" actId="20577"/>
          <ac:spMkLst>
            <pc:docMk/>
            <pc:sldMk cId="3893993547" sldId="284"/>
            <ac:spMk id="2" creationId="{4089723A-3075-E302-DFDC-AAF797E5508B}"/>
          </ac:spMkLst>
        </pc:spChg>
        <pc:spChg chg="mod">
          <ac:chgData name="Yi Mei" userId="1503b2cb-ace1-4f51-9783-d10a21691a52" providerId="ADAL" clId="{1E90B969-08EB-C14B-BDA9-D4C82ED6331E}" dt="2024-04-17T05:03:42.023" v="1659" actId="113"/>
          <ac:spMkLst>
            <pc:docMk/>
            <pc:sldMk cId="3893993547" sldId="284"/>
            <ac:spMk id="3" creationId="{E2F8D531-7BC2-2BCB-6526-850D5D3AEBF1}"/>
          </ac:spMkLst>
        </pc:spChg>
        <pc:spChg chg="add mod">
          <ac:chgData name="Yi Mei" userId="1503b2cb-ace1-4f51-9783-d10a21691a52" providerId="ADAL" clId="{1E90B969-08EB-C14B-BDA9-D4C82ED6331E}" dt="2024-04-17T05:04:07.625" v="1662" actId="1076"/>
          <ac:spMkLst>
            <pc:docMk/>
            <pc:sldMk cId="3893993547" sldId="284"/>
            <ac:spMk id="7" creationId="{81E722B9-F65A-5C9E-B04A-E34F356CBAAF}"/>
          </ac:spMkLst>
        </pc:spChg>
        <pc:spChg chg="add mod">
          <ac:chgData name="Yi Mei" userId="1503b2cb-ace1-4f51-9783-d10a21691a52" providerId="ADAL" clId="{1E90B969-08EB-C14B-BDA9-D4C82ED6331E}" dt="2024-04-18T22:47:08.271" v="9501" actId="2711"/>
          <ac:spMkLst>
            <pc:docMk/>
            <pc:sldMk cId="3893993547" sldId="284"/>
            <ac:spMk id="8" creationId="{C4717AEB-EAFC-6EF5-7CD8-89CEF15ED834}"/>
          </ac:spMkLst>
        </pc:spChg>
        <pc:picChg chg="add mod">
          <ac:chgData name="Yi Mei" userId="1503b2cb-ace1-4f51-9783-d10a21691a52" providerId="ADAL" clId="{1E90B969-08EB-C14B-BDA9-D4C82ED6331E}" dt="2024-04-17T05:01:58.275" v="1601" actId="1076"/>
          <ac:picMkLst>
            <pc:docMk/>
            <pc:sldMk cId="3893993547" sldId="284"/>
            <ac:picMk id="6" creationId="{EB9600A8-AA29-45F3-67D7-E5D84E7E9505}"/>
          </ac:picMkLst>
        </pc:picChg>
      </pc:sldChg>
      <pc:sldChg chg="addSp delSp modSp new mod modAnim">
        <pc:chgData name="Yi Mei" userId="1503b2cb-ace1-4f51-9783-d10a21691a52" providerId="ADAL" clId="{1E90B969-08EB-C14B-BDA9-D4C82ED6331E}" dt="2024-04-18T22:47:14.621" v="9504" actId="2711"/>
        <pc:sldMkLst>
          <pc:docMk/>
          <pc:sldMk cId="3061453355" sldId="285"/>
        </pc:sldMkLst>
        <pc:spChg chg="mod">
          <ac:chgData name="Yi Mei" userId="1503b2cb-ace1-4f51-9783-d10a21691a52" providerId="ADAL" clId="{1E90B969-08EB-C14B-BDA9-D4C82ED6331E}" dt="2024-04-16T23:43:02.699" v="1169" actId="20577"/>
          <ac:spMkLst>
            <pc:docMk/>
            <pc:sldMk cId="3061453355" sldId="285"/>
            <ac:spMk id="2" creationId="{0681A17D-2B15-0CDF-08E3-4D6460ECF7D5}"/>
          </ac:spMkLst>
        </pc:spChg>
        <pc:spChg chg="add del mod">
          <ac:chgData name="Yi Mei" userId="1503b2cb-ace1-4f51-9783-d10a21691a52" providerId="ADAL" clId="{1E90B969-08EB-C14B-BDA9-D4C82ED6331E}" dt="2024-04-17T05:02:50.147" v="1602" actId="20577"/>
          <ac:spMkLst>
            <pc:docMk/>
            <pc:sldMk cId="3061453355" sldId="285"/>
            <ac:spMk id="3" creationId="{D505E813-D860-1F47-224F-CE7255511C10}"/>
          </ac:spMkLst>
        </pc:spChg>
        <pc:spChg chg="add mod">
          <ac:chgData name="Yi Mei" userId="1503b2cb-ace1-4f51-9783-d10a21691a52" providerId="ADAL" clId="{1E90B969-08EB-C14B-BDA9-D4C82ED6331E}" dt="2024-04-17T04:57:04.689" v="1469" actId="1076"/>
          <ac:spMkLst>
            <pc:docMk/>
            <pc:sldMk cId="3061453355" sldId="285"/>
            <ac:spMk id="9" creationId="{359C1516-2DA0-C319-18E3-ACBFDE68738B}"/>
          </ac:spMkLst>
        </pc:spChg>
        <pc:spChg chg="add mod">
          <ac:chgData name="Yi Mei" userId="1503b2cb-ace1-4f51-9783-d10a21691a52" providerId="ADAL" clId="{1E90B969-08EB-C14B-BDA9-D4C82ED6331E}" dt="2024-04-18T22:47:14.621" v="9504" actId="2711"/>
          <ac:spMkLst>
            <pc:docMk/>
            <pc:sldMk cId="3061453355" sldId="285"/>
            <ac:spMk id="11" creationId="{3FD0E295-39C4-E15A-6E2C-44E199B09F7D}"/>
          </ac:spMkLst>
        </pc:spChg>
        <pc:spChg chg="add del mod">
          <ac:chgData name="Yi Mei" userId="1503b2cb-ace1-4f51-9783-d10a21691a52" providerId="ADAL" clId="{1E90B969-08EB-C14B-BDA9-D4C82ED6331E}" dt="2024-04-17T21:34:34.949" v="2121"/>
          <ac:spMkLst>
            <pc:docMk/>
            <pc:sldMk cId="3061453355" sldId="285"/>
            <ac:spMk id="12" creationId="{C3B40B42-5442-E087-B863-07EFD4B9956A}"/>
          </ac:spMkLst>
        </pc:spChg>
        <pc:picChg chg="add mod">
          <ac:chgData name="Yi Mei" userId="1503b2cb-ace1-4f51-9783-d10a21691a52" providerId="ADAL" clId="{1E90B969-08EB-C14B-BDA9-D4C82ED6331E}" dt="2024-04-16T23:44:55.703" v="1178" actId="931"/>
          <ac:picMkLst>
            <pc:docMk/>
            <pc:sldMk cId="3061453355" sldId="285"/>
            <ac:picMk id="6" creationId="{47631380-CACE-2C74-5EF5-0B8264572A55}"/>
          </ac:picMkLst>
        </pc:picChg>
        <pc:picChg chg="add mod">
          <ac:chgData name="Yi Mei" userId="1503b2cb-ace1-4f51-9783-d10a21691a52" providerId="ADAL" clId="{1E90B969-08EB-C14B-BDA9-D4C82ED6331E}" dt="2024-04-18T04:28:49.996" v="3453" actId="1076"/>
          <ac:picMkLst>
            <pc:docMk/>
            <pc:sldMk cId="3061453355" sldId="285"/>
            <ac:picMk id="8" creationId="{BC8AE376-66D5-563F-7DB8-98ED67AE88EA}"/>
          </ac:picMkLst>
        </pc:picChg>
      </pc:sldChg>
      <pc:sldChg chg="modSp new mod">
        <pc:chgData name="Yi Mei" userId="1503b2cb-ace1-4f51-9783-d10a21691a52" providerId="ADAL" clId="{1E90B969-08EB-C14B-BDA9-D4C82ED6331E}" dt="2024-04-17T20:56:52.681" v="2024" actId="20577"/>
        <pc:sldMkLst>
          <pc:docMk/>
          <pc:sldMk cId="770714096" sldId="286"/>
        </pc:sldMkLst>
        <pc:spChg chg="mod">
          <ac:chgData name="Yi Mei" userId="1503b2cb-ace1-4f51-9783-d10a21691a52" providerId="ADAL" clId="{1E90B969-08EB-C14B-BDA9-D4C82ED6331E}" dt="2024-04-17T05:06:24.468" v="1768" actId="20577"/>
          <ac:spMkLst>
            <pc:docMk/>
            <pc:sldMk cId="770714096" sldId="286"/>
            <ac:spMk id="2" creationId="{644E90D3-0F60-D0CB-32E8-2F12D23163C1}"/>
          </ac:spMkLst>
        </pc:spChg>
        <pc:spChg chg="mod">
          <ac:chgData name="Yi Mei" userId="1503b2cb-ace1-4f51-9783-d10a21691a52" providerId="ADAL" clId="{1E90B969-08EB-C14B-BDA9-D4C82ED6331E}" dt="2024-04-17T20:56:52.681" v="2024" actId="20577"/>
          <ac:spMkLst>
            <pc:docMk/>
            <pc:sldMk cId="770714096" sldId="286"/>
            <ac:spMk id="3" creationId="{27D74024-8CD8-E845-E49E-36FCED5492DA}"/>
          </ac:spMkLst>
        </pc:spChg>
      </pc:sldChg>
      <pc:sldChg chg="addSp modSp new mod">
        <pc:chgData name="Yi Mei" userId="1503b2cb-ace1-4f51-9783-d10a21691a52" providerId="ADAL" clId="{1E90B969-08EB-C14B-BDA9-D4C82ED6331E}" dt="2024-04-18T22:47:00.878" v="9498" actId="2711"/>
        <pc:sldMkLst>
          <pc:docMk/>
          <pc:sldMk cId="3753646641" sldId="287"/>
        </pc:sldMkLst>
        <pc:spChg chg="mod">
          <ac:chgData name="Yi Mei" userId="1503b2cb-ace1-4f51-9783-d10a21691a52" providerId="ADAL" clId="{1E90B969-08EB-C14B-BDA9-D4C82ED6331E}" dt="2024-04-17T21:33:27.461" v="2068" actId="20577"/>
          <ac:spMkLst>
            <pc:docMk/>
            <pc:sldMk cId="3753646641" sldId="287"/>
            <ac:spMk id="2" creationId="{72081781-775D-E60D-DFE0-D99B78DE5047}"/>
          </ac:spMkLst>
        </pc:spChg>
        <pc:spChg chg="mod">
          <ac:chgData name="Yi Mei" userId="1503b2cb-ace1-4f51-9783-d10a21691a52" providerId="ADAL" clId="{1E90B969-08EB-C14B-BDA9-D4C82ED6331E}" dt="2024-04-18T01:45:34.133" v="2309" actId="113"/>
          <ac:spMkLst>
            <pc:docMk/>
            <pc:sldMk cId="3753646641" sldId="287"/>
            <ac:spMk id="3" creationId="{3E1C6B95-6F83-FFE2-2087-79B016DFD7A6}"/>
          </ac:spMkLst>
        </pc:spChg>
        <pc:spChg chg="add mod">
          <ac:chgData name="Yi Mei" userId="1503b2cb-ace1-4f51-9783-d10a21691a52" providerId="ADAL" clId="{1E90B969-08EB-C14B-BDA9-D4C82ED6331E}" dt="2024-04-18T22:47:00.878" v="9498" actId="2711"/>
          <ac:spMkLst>
            <pc:docMk/>
            <pc:sldMk cId="3753646641" sldId="287"/>
            <ac:spMk id="5" creationId="{50DD9AF3-5435-372C-6EE1-CDECEF102E9E}"/>
          </ac:spMkLst>
        </pc:spChg>
        <pc:picChg chg="add mod">
          <ac:chgData name="Yi Mei" userId="1503b2cb-ace1-4f51-9783-d10a21691a52" providerId="ADAL" clId="{1E90B969-08EB-C14B-BDA9-D4C82ED6331E}" dt="2024-04-18T01:45:18.910" v="2257" actId="1076"/>
          <ac:picMkLst>
            <pc:docMk/>
            <pc:sldMk cId="3753646641" sldId="287"/>
            <ac:picMk id="7" creationId="{AF758772-978C-F157-A129-D4E99CDAACE3}"/>
          </ac:picMkLst>
        </pc:picChg>
      </pc:sldChg>
      <pc:sldChg chg="addSp delSp modSp add mod">
        <pc:chgData name="Yi Mei" userId="1503b2cb-ace1-4f51-9783-d10a21691a52" providerId="ADAL" clId="{1E90B969-08EB-C14B-BDA9-D4C82ED6331E}" dt="2024-04-18T08:40:03.333" v="4893" actId="14100"/>
        <pc:sldMkLst>
          <pc:docMk/>
          <pc:sldMk cId="2032464838" sldId="288"/>
        </pc:sldMkLst>
        <pc:spChg chg="mod">
          <ac:chgData name="Yi Mei" userId="1503b2cb-ace1-4f51-9783-d10a21691a52" providerId="ADAL" clId="{1E90B969-08EB-C14B-BDA9-D4C82ED6331E}" dt="2024-04-18T01:58:15.864" v="2423" actId="20577"/>
          <ac:spMkLst>
            <pc:docMk/>
            <pc:sldMk cId="2032464838" sldId="288"/>
            <ac:spMk id="2" creationId="{72081781-775D-E60D-DFE0-D99B78DE5047}"/>
          </ac:spMkLst>
        </pc:spChg>
        <pc:spChg chg="mod">
          <ac:chgData name="Yi Mei" userId="1503b2cb-ace1-4f51-9783-d10a21691a52" providerId="ADAL" clId="{1E90B969-08EB-C14B-BDA9-D4C82ED6331E}" dt="2024-04-18T04:38:43.083" v="3942" actId="20577"/>
          <ac:spMkLst>
            <pc:docMk/>
            <pc:sldMk cId="2032464838" sldId="288"/>
            <ac:spMk id="3" creationId="{3E1C6B95-6F83-FFE2-2087-79B016DFD7A6}"/>
          </ac:spMkLst>
        </pc:spChg>
        <pc:spChg chg="del">
          <ac:chgData name="Yi Mei" userId="1503b2cb-ace1-4f51-9783-d10a21691a52" providerId="ADAL" clId="{1E90B969-08EB-C14B-BDA9-D4C82ED6331E}" dt="2024-04-18T01:57:10.295" v="2389" actId="478"/>
          <ac:spMkLst>
            <pc:docMk/>
            <pc:sldMk cId="2032464838" sldId="288"/>
            <ac:spMk id="5" creationId="{50DD9AF3-5435-372C-6EE1-CDECEF102E9E}"/>
          </ac:spMkLst>
        </pc:spChg>
        <pc:spChg chg="add mod">
          <ac:chgData name="Yi Mei" userId="1503b2cb-ace1-4f51-9783-d10a21691a52" providerId="ADAL" clId="{1E90B969-08EB-C14B-BDA9-D4C82ED6331E}" dt="2024-04-18T08:38:30.619" v="4880" actId="1076"/>
          <ac:spMkLst>
            <pc:docMk/>
            <pc:sldMk cId="2032464838" sldId="288"/>
            <ac:spMk id="6" creationId="{648D9397-055F-280E-262E-9E00A8DBD399}"/>
          </ac:spMkLst>
        </pc:spChg>
        <pc:spChg chg="add mod">
          <ac:chgData name="Yi Mei" userId="1503b2cb-ace1-4f51-9783-d10a21691a52" providerId="ADAL" clId="{1E90B969-08EB-C14B-BDA9-D4C82ED6331E}" dt="2024-04-18T08:38:30.619" v="4880" actId="1076"/>
          <ac:spMkLst>
            <pc:docMk/>
            <pc:sldMk cId="2032464838" sldId="288"/>
            <ac:spMk id="8" creationId="{012A5BAC-CE3E-C1DD-25C3-5752B8B8E10F}"/>
          </ac:spMkLst>
        </pc:spChg>
        <pc:spChg chg="add mod">
          <ac:chgData name="Yi Mei" userId="1503b2cb-ace1-4f51-9783-d10a21691a52" providerId="ADAL" clId="{1E90B969-08EB-C14B-BDA9-D4C82ED6331E}" dt="2024-04-18T08:38:30.619" v="4880" actId="1076"/>
          <ac:spMkLst>
            <pc:docMk/>
            <pc:sldMk cId="2032464838" sldId="288"/>
            <ac:spMk id="9" creationId="{759DA1B4-055F-AC9F-2221-BF4C12C22C4C}"/>
          </ac:spMkLst>
        </pc:spChg>
        <pc:spChg chg="add del mod">
          <ac:chgData name="Yi Mei" userId="1503b2cb-ace1-4f51-9783-d10a21691a52" providerId="ADAL" clId="{1E90B969-08EB-C14B-BDA9-D4C82ED6331E}" dt="2024-04-18T08:34:52.679" v="4767" actId="478"/>
          <ac:spMkLst>
            <pc:docMk/>
            <pc:sldMk cId="2032464838" sldId="288"/>
            <ac:spMk id="10" creationId="{6730A7F2-BA0A-2E63-81D0-D7B13ADAC17E}"/>
          </ac:spMkLst>
        </pc:spChg>
        <pc:spChg chg="add mod">
          <ac:chgData name="Yi Mei" userId="1503b2cb-ace1-4f51-9783-d10a21691a52" providerId="ADAL" clId="{1E90B969-08EB-C14B-BDA9-D4C82ED6331E}" dt="2024-04-18T08:38:30.619" v="4880" actId="1076"/>
          <ac:spMkLst>
            <pc:docMk/>
            <pc:sldMk cId="2032464838" sldId="288"/>
            <ac:spMk id="11" creationId="{10194413-4D75-F85F-C67D-55503043F437}"/>
          </ac:spMkLst>
        </pc:spChg>
        <pc:spChg chg="add mod">
          <ac:chgData name="Yi Mei" userId="1503b2cb-ace1-4f51-9783-d10a21691a52" providerId="ADAL" clId="{1E90B969-08EB-C14B-BDA9-D4C82ED6331E}" dt="2024-04-18T08:38:30.619" v="4880" actId="1076"/>
          <ac:spMkLst>
            <pc:docMk/>
            <pc:sldMk cId="2032464838" sldId="288"/>
            <ac:spMk id="12" creationId="{2F33BB5C-9C46-7A05-40F2-FEC18DF2FE62}"/>
          </ac:spMkLst>
        </pc:spChg>
        <pc:spChg chg="add mod">
          <ac:chgData name="Yi Mei" userId="1503b2cb-ace1-4f51-9783-d10a21691a52" providerId="ADAL" clId="{1E90B969-08EB-C14B-BDA9-D4C82ED6331E}" dt="2024-04-18T08:38:30.619" v="4880" actId="1076"/>
          <ac:spMkLst>
            <pc:docMk/>
            <pc:sldMk cId="2032464838" sldId="288"/>
            <ac:spMk id="13" creationId="{39F1F548-9470-4CF7-FF78-1F15E61DB259}"/>
          </ac:spMkLst>
        </pc:spChg>
        <pc:spChg chg="add mod">
          <ac:chgData name="Yi Mei" userId="1503b2cb-ace1-4f51-9783-d10a21691a52" providerId="ADAL" clId="{1E90B969-08EB-C14B-BDA9-D4C82ED6331E}" dt="2024-04-18T08:38:30.619" v="4880" actId="1076"/>
          <ac:spMkLst>
            <pc:docMk/>
            <pc:sldMk cId="2032464838" sldId="288"/>
            <ac:spMk id="14" creationId="{6FFDE3C8-3642-7B83-8336-8F4C53933ADB}"/>
          </ac:spMkLst>
        </pc:spChg>
        <pc:spChg chg="add mod">
          <ac:chgData name="Yi Mei" userId="1503b2cb-ace1-4f51-9783-d10a21691a52" providerId="ADAL" clId="{1E90B969-08EB-C14B-BDA9-D4C82ED6331E}" dt="2024-04-18T08:38:30.619" v="4880" actId="1076"/>
          <ac:spMkLst>
            <pc:docMk/>
            <pc:sldMk cId="2032464838" sldId="288"/>
            <ac:spMk id="15" creationId="{02BA5D84-55B4-E6A5-D144-42F971C02EC0}"/>
          </ac:spMkLst>
        </pc:spChg>
        <pc:spChg chg="add mod">
          <ac:chgData name="Yi Mei" userId="1503b2cb-ace1-4f51-9783-d10a21691a52" providerId="ADAL" clId="{1E90B969-08EB-C14B-BDA9-D4C82ED6331E}" dt="2024-04-18T08:38:30.619" v="4880" actId="1076"/>
          <ac:spMkLst>
            <pc:docMk/>
            <pc:sldMk cId="2032464838" sldId="288"/>
            <ac:spMk id="16" creationId="{81116211-C752-EDD4-513D-4AEBA5BD74D6}"/>
          </ac:spMkLst>
        </pc:spChg>
        <pc:spChg chg="add mod">
          <ac:chgData name="Yi Mei" userId="1503b2cb-ace1-4f51-9783-d10a21691a52" providerId="ADAL" clId="{1E90B969-08EB-C14B-BDA9-D4C82ED6331E}" dt="2024-04-18T08:38:30.619" v="4880" actId="1076"/>
          <ac:spMkLst>
            <pc:docMk/>
            <pc:sldMk cId="2032464838" sldId="288"/>
            <ac:spMk id="21" creationId="{A93CE9FA-FA98-BFB9-2E54-A99880DED3FF}"/>
          </ac:spMkLst>
        </pc:spChg>
        <pc:grpChg chg="add">
          <ac:chgData name="Yi Mei" userId="1503b2cb-ace1-4f51-9783-d10a21691a52" providerId="ADAL" clId="{1E90B969-08EB-C14B-BDA9-D4C82ED6331E}" dt="2024-04-18T08:38:33.727" v="4881" actId="164"/>
          <ac:grpSpMkLst>
            <pc:docMk/>
            <pc:sldMk cId="2032464838" sldId="288"/>
            <ac:grpSpMk id="24" creationId="{B413826F-F2AD-243B-B4E1-E70B4FEA16A0}"/>
          </ac:grpSpMkLst>
        </pc:grpChg>
        <pc:picChg chg="del">
          <ac:chgData name="Yi Mei" userId="1503b2cb-ace1-4f51-9783-d10a21691a52" providerId="ADAL" clId="{1E90B969-08EB-C14B-BDA9-D4C82ED6331E}" dt="2024-04-18T01:57:26.812" v="2390" actId="478"/>
          <ac:picMkLst>
            <pc:docMk/>
            <pc:sldMk cId="2032464838" sldId="288"/>
            <ac:picMk id="7" creationId="{AF758772-978C-F157-A129-D4E99CDAACE3}"/>
          </ac:picMkLst>
        </pc:picChg>
        <pc:cxnChg chg="add del mod">
          <ac:chgData name="Yi Mei" userId="1503b2cb-ace1-4f51-9783-d10a21691a52" providerId="ADAL" clId="{1E90B969-08EB-C14B-BDA9-D4C82ED6331E}" dt="2024-04-18T08:37:40.321" v="4864" actId="478"/>
          <ac:cxnSpMkLst>
            <pc:docMk/>
            <pc:sldMk cId="2032464838" sldId="288"/>
            <ac:cxnSpMk id="18" creationId="{308FA8A0-C5AC-DEE3-0EA5-50EAE2507029}"/>
          </ac:cxnSpMkLst>
        </pc:cxnChg>
        <pc:cxnChg chg="add mod">
          <ac:chgData name="Yi Mei" userId="1503b2cb-ace1-4f51-9783-d10a21691a52" providerId="ADAL" clId="{1E90B969-08EB-C14B-BDA9-D4C82ED6331E}" dt="2024-04-18T08:40:03.333" v="4893" actId="14100"/>
          <ac:cxnSpMkLst>
            <pc:docMk/>
            <pc:sldMk cId="2032464838" sldId="288"/>
            <ac:cxnSpMk id="20" creationId="{0B986A42-1C49-BE58-BC23-DA74D8AA4E66}"/>
          </ac:cxnSpMkLst>
        </pc:cxnChg>
        <pc:cxnChg chg="add mod">
          <ac:chgData name="Yi Mei" userId="1503b2cb-ace1-4f51-9783-d10a21691a52" providerId="ADAL" clId="{1E90B969-08EB-C14B-BDA9-D4C82ED6331E}" dt="2024-04-18T08:38:30.619" v="4880" actId="1076"/>
          <ac:cxnSpMkLst>
            <pc:docMk/>
            <pc:sldMk cId="2032464838" sldId="288"/>
            <ac:cxnSpMk id="23" creationId="{9E39B606-6934-147C-3ED2-CAD86BB007E8}"/>
          </ac:cxnSpMkLst>
        </pc:cxnChg>
      </pc:sldChg>
      <pc:sldChg chg="new del">
        <pc:chgData name="Yi Mei" userId="1503b2cb-ace1-4f51-9783-d10a21691a52" providerId="ADAL" clId="{1E90B969-08EB-C14B-BDA9-D4C82ED6331E}" dt="2024-04-18T01:51:24.876" v="2387" actId="680"/>
        <pc:sldMkLst>
          <pc:docMk/>
          <pc:sldMk cId="3360456900" sldId="288"/>
        </pc:sldMkLst>
      </pc:sldChg>
      <pc:sldChg chg="addSp delSp modSp new del mod">
        <pc:chgData name="Yi Mei" userId="1503b2cb-ace1-4f51-9783-d10a21691a52" providerId="ADAL" clId="{1E90B969-08EB-C14B-BDA9-D4C82ED6331E}" dt="2024-04-18T04:02:13.712" v="3280" actId="2696"/>
        <pc:sldMkLst>
          <pc:docMk/>
          <pc:sldMk cId="3827787527" sldId="289"/>
        </pc:sldMkLst>
        <pc:spChg chg="mod">
          <ac:chgData name="Yi Mei" userId="1503b2cb-ace1-4f51-9783-d10a21691a52" providerId="ADAL" clId="{1E90B969-08EB-C14B-BDA9-D4C82ED6331E}" dt="2024-04-18T03:56:46.923" v="3179" actId="20577"/>
          <ac:spMkLst>
            <pc:docMk/>
            <pc:sldMk cId="3827787527" sldId="289"/>
            <ac:spMk id="2" creationId="{CB7FF2FC-C4D4-D07C-F183-B0654057A44E}"/>
          </ac:spMkLst>
        </pc:spChg>
        <pc:spChg chg="del">
          <ac:chgData name="Yi Mei" userId="1503b2cb-ace1-4f51-9783-d10a21691a52" providerId="ADAL" clId="{1E90B969-08EB-C14B-BDA9-D4C82ED6331E}" dt="2024-04-18T03:56:49.051" v="3180"/>
          <ac:spMkLst>
            <pc:docMk/>
            <pc:sldMk cId="3827787527" sldId="289"/>
            <ac:spMk id="3" creationId="{181E7FBE-4B3A-A082-565D-AD9EF865EE12}"/>
          </ac:spMkLst>
        </pc:spChg>
        <pc:graphicFrameChg chg="add mod">
          <ac:chgData name="Yi Mei" userId="1503b2cb-ace1-4f51-9783-d10a21691a52" providerId="ADAL" clId="{1E90B969-08EB-C14B-BDA9-D4C82ED6331E}" dt="2024-04-18T03:59:25.148" v="3272" actId="20577"/>
          <ac:graphicFrameMkLst>
            <pc:docMk/>
            <pc:sldMk cId="3827787527" sldId="289"/>
            <ac:graphicFrameMk id="5" creationId="{2D34D857-CCD0-4F6B-4169-2599AAE928AC}"/>
          </ac:graphicFrameMkLst>
        </pc:graphicFrameChg>
      </pc:sldChg>
      <pc:sldChg chg="addSp delSp modSp new mod">
        <pc:chgData name="Yi Mei" userId="1503b2cb-ace1-4f51-9783-d10a21691a52" providerId="ADAL" clId="{1E90B969-08EB-C14B-BDA9-D4C82ED6331E}" dt="2024-04-18T08:39:52.275" v="4892" actId="478"/>
        <pc:sldMkLst>
          <pc:docMk/>
          <pc:sldMk cId="2874673992" sldId="290"/>
        </pc:sldMkLst>
        <pc:spChg chg="mod">
          <ac:chgData name="Yi Mei" userId="1503b2cb-ace1-4f51-9783-d10a21691a52" providerId="ADAL" clId="{1E90B969-08EB-C14B-BDA9-D4C82ED6331E}" dt="2024-04-18T04:02:34.004" v="3283"/>
          <ac:spMkLst>
            <pc:docMk/>
            <pc:sldMk cId="2874673992" sldId="290"/>
            <ac:spMk id="2" creationId="{1BB068A0-EF03-0E6E-4295-E2A9B9027BBD}"/>
          </ac:spMkLst>
        </pc:spChg>
        <pc:spChg chg="del mod">
          <ac:chgData name="Yi Mei" userId="1503b2cb-ace1-4f51-9783-d10a21691a52" providerId="ADAL" clId="{1E90B969-08EB-C14B-BDA9-D4C82ED6331E}" dt="2024-04-18T04:01:28.559" v="3277" actId="12084"/>
          <ac:spMkLst>
            <pc:docMk/>
            <pc:sldMk cId="2874673992" sldId="290"/>
            <ac:spMk id="3" creationId="{3E3041CA-C361-2B6E-8ABF-29A32C81F636}"/>
          </ac:spMkLst>
        </pc:spChg>
        <pc:spChg chg="mod">
          <ac:chgData name="Yi Mei" userId="1503b2cb-ace1-4f51-9783-d10a21691a52" providerId="ADAL" clId="{1E90B969-08EB-C14B-BDA9-D4C82ED6331E}" dt="2024-04-18T08:39:44.463" v="4891" actId="404"/>
          <ac:spMkLst>
            <pc:docMk/>
            <pc:sldMk cId="2874673992" sldId="290"/>
            <ac:spMk id="7" creationId="{7557B4E0-0102-23DF-1824-E469F6B77630}"/>
          </ac:spMkLst>
        </pc:spChg>
        <pc:spChg chg="mod">
          <ac:chgData name="Yi Mei" userId="1503b2cb-ace1-4f51-9783-d10a21691a52" providerId="ADAL" clId="{1E90B969-08EB-C14B-BDA9-D4C82ED6331E}" dt="2024-04-18T08:39:44.463" v="4891" actId="404"/>
          <ac:spMkLst>
            <pc:docMk/>
            <pc:sldMk cId="2874673992" sldId="290"/>
            <ac:spMk id="8" creationId="{3DAF19E8-2062-293D-CF62-22464B308CAC}"/>
          </ac:spMkLst>
        </pc:spChg>
        <pc:spChg chg="mod">
          <ac:chgData name="Yi Mei" userId="1503b2cb-ace1-4f51-9783-d10a21691a52" providerId="ADAL" clId="{1E90B969-08EB-C14B-BDA9-D4C82ED6331E}" dt="2024-04-18T08:39:44.463" v="4891" actId="404"/>
          <ac:spMkLst>
            <pc:docMk/>
            <pc:sldMk cId="2874673992" sldId="290"/>
            <ac:spMk id="9" creationId="{5BE0372A-E402-B0EC-7E02-7E8FA6F06DE8}"/>
          </ac:spMkLst>
        </pc:spChg>
        <pc:spChg chg="mod">
          <ac:chgData name="Yi Mei" userId="1503b2cb-ace1-4f51-9783-d10a21691a52" providerId="ADAL" clId="{1E90B969-08EB-C14B-BDA9-D4C82ED6331E}" dt="2024-04-18T08:39:44.463" v="4891" actId="404"/>
          <ac:spMkLst>
            <pc:docMk/>
            <pc:sldMk cId="2874673992" sldId="290"/>
            <ac:spMk id="10" creationId="{19F393D2-5FE3-CA85-B64D-FE28F770E1F0}"/>
          </ac:spMkLst>
        </pc:spChg>
        <pc:spChg chg="mod">
          <ac:chgData name="Yi Mei" userId="1503b2cb-ace1-4f51-9783-d10a21691a52" providerId="ADAL" clId="{1E90B969-08EB-C14B-BDA9-D4C82ED6331E}" dt="2024-04-18T08:39:44.463" v="4891" actId="404"/>
          <ac:spMkLst>
            <pc:docMk/>
            <pc:sldMk cId="2874673992" sldId="290"/>
            <ac:spMk id="11" creationId="{CD373936-427C-75DA-2B73-91F9BC405A53}"/>
          </ac:spMkLst>
        </pc:spChg>
        <pc:spChg chg="mod">
          <ac:chgData name="Yi Mei" userId="1503b2cb-ace1-4f51-9783-d10a21691a52" providerId="ADAL" clId="{1E90B969-08EB-C14B-BDA9-D4C82ED6331E}" dt="2024-04-18T08:39:44.463" v="4891" actId="404"/>
          <ac:spMkLst>
            <pc:docMk/>
            <pc:sldMk cId="2874673992" sldId="290"/>
            <ac:spMk id="12" creationId="{03FA49E7-4444-1F0F-41E4-6D91593F8DC2}"/>
          </ac:spMkLst>
        </pc:spChg>
        <pc:spChg chg="mod">
          <ac:chgData name="Yi Mei" userId="1503b2cb-ace1-4f51-9783-d10a21691a52" providerId="ADAL" clId="{1E90B969-08EB-C14B-BDA9-D4C82ED6331E}" dt="2024-04-18T08:39:44.463" v="4891" actId="404"/>
          <ac:spMkLst>
            <pc:docMk/>
            <pc:sldMk cId="2874673992" sldId="290"/>
            <ac:spMk id="13" creationId="{4782642E-AFFA-E092-80D1-1E815C64080E}"/>
          </ac:spMkLst>
        </pc:spChg>
        <pc:spChg chg="mod">
          <ac:chgData name="Yi Mei" userId="1503b2cb-ace1-4f51-9783-d10a21691a52" providerId="ADAL" clId="{1E90B969-08EB-C14B-BDA9-D4C82ED6331E}" dt="2024-04-18T08:39:44.463" v="4891" actId="404"/>
          <ac:spMkLst>
            <pc:docMk/>
            <pc:sldMk cId="2874673992" sldId="290"/>
            <ac:spMk id="14" creationId="{9AB1751E-81D6-66B2-55CB-40D253BA0A53}"/>
          </ac:spMkLst>
        </pc:spChg>
        <pc:spChg chg="mod">
          <ac:chgData name="Yi Mei" userId="1503b2cb-ace1-4f51-9783-d10a21691a52" providerId="ADAL" clId="{1E90B969-08EB-C14B-BDA9-D4C82ED6331E}" dt="2024-04-18T08:39:44.463" v="4891" actId="404"/>
          <ac:spMkLst>
            <pc:docMk/>
            <pc:sldMk cId="2874673992" sldId="290"/>
            <ac:spMk id="15" creationId="{9C3D7392-CBCF-6CE6-2A21-BE07F9B56AA3}"/>
          </ac:spMkLst>
        </pc:spChg>
        <pc:spChg chg="mod">
          <ac:chgData name="Yi Mei" userId="1503b2cb-ace1-4f51-9783-d10a21691a52" providerId="ADAL" clId="{1E90B969-08EB-C14B-BDA9-D4C82ED6331E}" dt="2024-04-18T08:39:44.463" v="4891" actId="404"/>
          <ac:spMkLst>
            <pc:docMk/>
            <pc:sldMk cId="2874673992" sldId="290"/>
            <ac:spMk id="17" creationId="{6AB424F1-A3CF-7F79-43F8-CE5520EBFCB0}"/>
          </ac:spMkLst>
        </pc:spChg>
        <pc:grpChg chg="add del mod">
          <ac:chgData name="Yi Mei" userId="1503b2cb-ace1-4f51-9783-d10a21691a52" providerId="ADAL" clId="{1E90B969-08EB-C14B-BDA9-D4C82ED6331E}" dt="2024-04-18T08:39:52.275" v="4892" actId="478"/>
          <ac:grpSpMkLst>
            <pc:docMk/>
            <pc:sldMk cId="2874673992" sldId="290"/>
            <ac:grpSpMk id="6" creationId="{3E1CFC38-9E0A-2FD5-4187-C1C26246BABB}"/>
          </ac:grpSpMkLst>
        </pc:grpChg>
        <pc:graphicFrameChg chg="add mod">
          <ac:chgData name="Yi Mei" userId="1503b2cb-ace1-4f51-9783-d10a21691a52" providerId="ADAL" clId="{1E90B969-08EB-C14B-BDA9-D4C82ED6331E}" dt="2024-04-18T04:03:36.131" v="3297" actId="1037"/>
          <ac:graphicFrameMkLst>
            <pc:docMk/>
            <pc:sldMk cId="2874673992" sldId="290"/>
            <ac:graphicFrameMk id="5" creationId="{A06EA921-00E4-2F74-67CB-7F4E38F18319}"/>
          </ac:graphicFrameMkLst>
        </pc:graphicFrameChg>
        <pc:cxnChg chg="mod">
          <ac:chgData name="Yi Mei" userId="1503b2cb-ace1-4f51-9783-d10a21691a52" providerId="ADAL" clId="{1E90B969-08EB-C14B-BDA9-D4C82ED6331E}" dt="2024-04-18T08:39:52.275" v="4892" actId="478"/>
          <ac:cxnSpMkLst>
            <pc:docMk/>
            <pc:sldMk cId="2874673992" sldId="290"/>
            <ac:cxnSpMk id="16" creationId="{2FA2C9FB-3000-4505-F245-27F0229DC7A7}"/>
          </ac:cxnSpMkLst>
        </pc:cxnChg>
        <pc:cxnChg chg="mod">
          <ac:chgData name="Yi Mei" userId="1503b2cb-ace1-4f51-9783-d10a21691a52" providerId="ADAL" clId="{1E90B969-08EB-C14B-BDA9-D4C82ED6331E}" dt="2024-04-18T08:39:52.275" v="4892" actId="478"/>
          <ac:cxnSpMkLst>
            <pc:docMk/>
            <pc:sldMk cId="2874673992" sldId="290"/>
            <ac:cxnSpMk id="18" creationId="{4AD134D9-CCC4-E028-C7E6-5151D9FFA188}"/>
          </ac:cxnSpMkLst>
        </pc:cxnChg>
      </pc:sldChg>
      <pc:sldChg chg="addSp delSp modSp new mod modAnim">
        <pc:chgData name="Yi Mei" userId="1503b2cb-ace1-4f51-9783-d10a21691a52" providerId="ADAL" clId="{1E90B969-08EB-C14B-BDA9-D4C82ED6331E}" dt="2024-04-18T22:46:52.195" v="9495" actId="2711"/>
        <pc:sldMkLst>
          <pc:docMk/>
          <pc:sldMk cId="2300145960" sldId="291"/>
        </pc:sldMkLst>
        <pc:spChg chg="mod">
          <ac:chgData name="Yi Mei" userId="1503b2cb-ace1-4f51-9783-d10a21691a52" providerId="ADAL" clId="{1E90B969-08EB-C14B-BDA9-D4C82ED6331E}" dt="2024-04-18T04:19:35.756" v="3312" actId="20577"/>
          <ac:spMkLst>
            <pc:docMk/>
            <pc:sldMk cId="2300145960" sldId="291"/>
            <ac:spMk id="2" creationId="{C40C4EAB-7CA0-1A2A-7B51-BC0B36D46A24}"/>
          </ac:spMkLst>
        </pc:spChg>
        <pc:spChg chg="del">
          <ac:chgData name="Yi Mei" userId="1503b2cb-ace1-4f51-9783-d10a21691a52" providerId="ADAL" clId="{1E90B969-08EB-C14B-BDA9-D4C82ED6331E}" dt="2024-04-18T04:20:02.942" v="3315" actId="478"/>
          <ac:spMkLst>
            <pc:docMk/>
            <pc:sldMk cId="2300145960" sldId="291"/>
            <ac:spMk id="3" creationId="{FF567182-D12D-1F6C-C9C8-4DAEDC24DBD5}"/>
          </ac:spMkLst>
        </pc:spChg>
        <pc:spChg chg="add mod">
          <ac:chgData name="Yi Mei" userId="1503b2cb-ace1-4f51-9783-d10a21691a52" providerId="ADAL" clId="{1E90B969-08EB-C14B-BDA9-D4C82ED6331E}" dt="2024-04-18T04:50:57.025" v="3963" actId="13822"/>
          <ac:spMkLst>
            <pc:docMk/>
            <pc:sldMk cId="2300145960" sldId="291"/>
            <ac:spMk id="6" creationId="{9940713C-F226-C28D-5620-9B0C391E0B02}"/>
          </ac:spMkLst>
        </pc:spChg>
        <pc:spChg chg="add mod">
          <ac:chgData name="Yi Mei" userId="1503b2cb-ace1-4f51-9783-d10a21691a52" providerId="ADAL" clId="{1E90B969-08EB-C14B-BDA9-D4C82ED6331E}" dt="2024-04-18T04:20:41.169" v="3317" actId="1076"/>
          <ac:spMkLst>
            <pc:docMk/>
            <pc:sldMk cId="2300145960" sldId="291"/>
            <ac:spMk id="7" creationId="{8E5801CD-2849-8D1B-16BD-57A433E126C6}"/>
          </ac:spMkLst>
        </pc:spChg>
        <pc:spChg chg="add mod">
          <ac:chgData name="Yi Mei" userId="1503b2cb-ace1-4f51-9783-d10a21691a52" providerId="ADAL" clId="{1E90B969-08EB-C14B-BDA9-D4C82ED6331E}" dt="2024-04-18T04:51:01.223" v="3964" actId="13822"/>
          <ac:spMkLst>
            <pc:docMk/>
            <pc:sldMk cId="2300145960" sldId="291"/>
            <ac:spMk id="8" creationId="{3BC8FD2C-4CD0-22EF-F03F-3FB4E74E5AE8}"/>
          </ac:spMkLst>
        </pc:spChg>
        <pc:spChg chg="add mod">
          <ac:chgData name="Yi Mei" userId="1503b2cb-ace1-4f51-9783-d10a21691a52" providerId="ADAL" clId="{1E90B969-08EB-C14B-BDA9-D4C82ED6331E}" dt="2024-04-18T04:21:45.550" v="3366" actId="1076"/>
          <ac:spMkLst>
            <pc:docMk/>
            <pc:sldMk cId="2300145960" sldId="291"/>
            <ac:spMk id="9" creationId="{FF602B46-B5A5-C34D-4080-A4F038CE54F5}"/>
          </ac:spMkLst>
        </pc:spChg>
        <pc:spChg chg="add mod">
          <ac:chgData name="Yi Mei" userId="1503b2cb-ace1-4f51-9783-d10a21691a52" providerId="ADAL" clId="{1E90B969-08EB-C14B-BDA9-D4C82ED6331E}" dt="2024-04-18T04:56:02.283" v="4220" actId="14100"/>
          <ac:spMkLst>
            <pc:docMk/>
            <pc:sldMk cId="2300145960" sldId="291"/>
            <ac:spMk id="14" creationId="{D954D8F1-6B0A-F661-62DB-AEC2839448EA}"/>
          </ac:spMkLst>
        </pc:spChg>
        <pc:spChg chg="add mod">
          <ac:chgData name="Yi Mei" userId="1503b2cb-ace1-4f51-9783-d10a21691a52" providerId="ADAL" clId="{1E90B969-08EB-C14B-BDA9-D4C82ED6331E}" dt="2024-04-18T04:20:41.169" v="3317" actId="1076"/>
          <ac:spMkLst>
            <pc:docMk/>
            <pc:sldMk cId="2300145960" sldId="291"/>
            <ac:spMk id="15" creationId="{8352133D-A2BD-EA6E-E0D9-0516299D07C9}"/>
          </ac:spMkLst>
        </pc:spChg>
        <pc:spChg chg="add mod">
          <ac:chgData name="Yi Mei" userId="1503b2cb-ace1-4f51-9783-d10a21691a52" providerId="ADAL" clId="{1E90B969-08EB-C14B-BDA9-D4C82ED6331E}" dt="2024-04-18T04:20:41.169" v="3317" actId="1076"/>
          <ac:spMkLst>
            <pc:docMk/>
            <pc:sldMk cId="2300145960" sldId="291"/>
            <ac:spMk id="16" creationId="{A703C4B5-B4A9-520D-D60E-A85602BBB94F}"/>
          </ac:spMkLst>
        </pc:spChg>
        <pc:spChg chg="add mod">
          <ac:chgData name="Yi Mei" userId="1503b2cb-ace1-4f51-9783-d10a21691a52" providerId="ADAL" clId="{1E90B969-08EB-C14B-BDA9-D4C82ED6331E}" dt="2024-04-18T04:21:38.416" v="3364" actId="1076"/>
          <ac:spMkLst>
            <pc:docMk/>
            <pc:sldMk cId="2300145960" sldId="291"/>
            <ac:spMk id="17" creationId="{ACFE664F-E485-3382-BC11-DD4EC3103875}"/>
          </ac:spMkLst>
        </pc:spChg>
        <pc:spChg chg="add mod">
          <ac:chgData name="Yi Mei" userId="1503b2cb-ace1-4f51-9783-d10a21691a52" providerId="ADAL" clId="{1E90B969-08EB-C14B-BDA9-D4C82ED6331E}" dt="2024-04-18T22:46:52.195" v="9495" actId="2711"/>
          <ac:spMkLst>
            <pc:docMk/>
            <pc:sldMk cId="2300145960" sldId="291"/>
            <ac:spMk id="20" creationId="{CA5AEE3C-FFB8-6FC2-7AD4-FF6D935E410E}"/>
          </ac:spMkLst>
        </pc:spChg>
        <pc:picChg chg="add mod">
          <ac:chgData name="Yi Mei" userId="1503b2cb-ace1-4f51-9783-d10a21691a52" providerId="ADAL" clId="{1E90B969-08EB-C14B-BDA9-D4C82ED6331E}" dt="2024-04-18T04:20:32.665" v="3316" actId="1076"/>
          <ac:picMkLst>
            <pc:docMk/>
            <pc:sldMk cId="2300145960" sldId="291"/>
            <ac:picMk id="5" creationId="{76565D68-7828-9727-1CF5-B51BD265B372}"/>
          </ac:picMkLst>
        </pc:picChg>
        <pc:cxnChg chg="add mod">
          <ac:chgData name="Yi Mei" userId="1503b2cb-ace1-4f51-9783-d10a21691a52" providerId="ADAL" clId="{1E90B969-08EB-C14B-BDA9-D4C82ED6331E}" dt="2024-04-18T04:20:41.169" v="3317" actId="1076"/>
          <ac:cxnSpMkLst>
            <pc:docMk/>
            <pc:sldMk cId="2300145960" sldId="291"/>
            <ac:cxnSpMk id="10" creationId="{AC36C6D2-DDC0-B7EB-54A9-1E5F93A30B46}"/>
          </ac:cxnSpMkLst>
        </pc:cxnChg>
        <pc:cxnChg chg="add mod">
          <ac:chgData name="Yi Mei" userId="1503b2cb-ace1-4f51-9783-d10a21691a52" providerId="ADAL" clId="{1E90B969-08EB-C14B-BDA9-D4C82ED6331E}" dt="2024-04-18T04:20:41.169" v="3317" actId="1076"/>
          <ac:cxnSpMkLst>
            <pc:docMk/>
            <pc:sldMk cId="2300145960" sldId="291"/>
            <ac:cxnSpMk id="11" creationId="{D5012EB7-8102-D8C0-FF83-715685C0C1AD}"/>
          </ac:cxnSpMkLst>
        </pc:cxnChg>
        <pc:cxnChg chg="add mod">
          <ac:chgData name="Yi Mei" userId="1503b2cb-ace1-4f51-9783-d10a21691a52" providerId="ADAL" clId="{1E90B969-08EB-C14B-BDA9-D4C82ED6331E}" dt="2024-04-18T04:20:41.169" v="3317" actId="1076"/>
          <ac:cxnSpMkLst>
            <pc:docMk/>
            <pc:sldMk cId="2300145960" sldId="291"/>
            <ac:cxnSpMk id="12" creationId="{4AADD4D0-8E7D-4969-5AB9-082AB6345D19}"/>
          </ac:cxnSpMkLst>
        </pc:cxnChg>
        <pc:cxnChg chg="add mod">
          <ac:chgData name="Yi Mei" userId="1503b2cb-ace1-4f51-9783-d10a21691a52" providerId="ADAL" clId="{1E90B969-08EB-C14B-BDA9-D4C82ED6331E}" dt="2024-04-18T04:21:45.550" v="3366" actId="1076"/>
          <ac:cxnSpMkLst>
            <pc:docMk/>
            <pc:sldMk cId="2300145960" sldId="291"/>
            <ac:cxnSpMk id="13" creationId="{279A0817-60F1-5163-4A14-C127569FB1BD}"/>
          </ac:cxnSpMkLst>
        </pc:cxnChg>
      </pc:sldChg>
      <pc:sldChg chg="addSp delSp modSp new mod modAnim">
        <pc:chgData name="Yi Mei" userId="1503b2cb-ace1-4f51-9783-d10a21691a52" providerId="ADAL" clId="{1E90B969-08EB-C14B-BDA9-D4C82ED6331E}" dt="2024-04-18T04:58:42.529" v="4257" actId="1076"/>
        <pc:sldMkLst>
          <pc:docMk/>
          <pc:sldMk cId="824110274" sldId="292"/>
        </pc:sldMkLst>
        <pc:spChg chg="mod">
          <ac:chgData name="Yi Mei" userId="1503b2cb-ace1-4f51-9783-d10a21691a52" providerId="ADAL" clId="{1E90B969-08EB-C14B-BDA9-D4C82ED6331E}" dt="2024-04-18T04:49:06.555" v="3954" actId="20577"/>
          <ac:spMkLst>
            <pc:docMk/>
            <pc:sldMk cId="824110274" sldId="292"/>
            <ac:spMk id="2" creationId="{1271F2D5-4E71-4682-1A30-13D926CCFC26}"/>
          </ac:spMkLst>
        </pc:spChg>
        <pc:spChg chg="del mod">
          <ac:chgData name="Yi Mei" userId="1503b2cb-ace1-4f51-9783-d10a21691a52" providerId="ADAL" clId="{1E90B969-08EB-C14B-BDA9-D4C82ED6331E}" dt="2024-04-18T04:58:25.807" v="4251" actId="931"/>
          <ac:spMkLst>
            <pc:docMk/>
            <pc:sldMk cId="824110274" sldId="292"/>
            <ac:spMk id="3" creationId="{2F571EA2-23CE-CA73-1EC0-A3C30BCF61AA}"/>
          </ac:spMkLst>
        </pc:spChg>
        <pc:spChg chg="add del mod">
          <ac:chgData name="Yi Mei" userId="1503b2cb-ace1-4f51-9783-d10a21691a52" providerId="ADAL" clId="{1E90B969-08EB-C14B-BDA9-D4C82ED6331E}" dt="2024-04-18T04:50:35.307" v="3962" actId="478"/>
          <ac:spMkLst>
            <pc:docMk/>
            <pc:sldMk cId="824110274" sldId="292"/>
            <ac:spMk id="5" creationId="{2CDB1233-5605-CE67-AFC1-3DE02031C0FF}"/>
          </ac:spMkLst>
        </pc:spChg>
        <pc:spChg chg="add mod">
          <ac:chgData name="Yi Mei" userId="1503b2cb-ace1-4f51-9783-d10a21691a52" providerId="ADAL" clId="{1E90B969-08EB-C14B-BDA9-D4C82ED6331E}" dt="2024-04-18T04:54:06.726" v="4157" actId="20577"/>
          <ac:spMkLst>
            <pc:docMk/>
            <pc:sldMk cId="824110274" sldId="292"/>
            <ac:spMk id="6" creationId="{8A7586E4-B27E-FE35-BEDE-10F592D5ADA6}"/>
          </ac:spMkLst>
        </pc:spChg>
        <pc:spChg chg="add mod">
          <ac:chgData name="Yi Mei" userId="1503b2cb-ace1-4f51-9783-d10a21691a52" providerId="ADAL" clId="{1E90B969-08EB-C14B-BDA9-D4C82ED6331E}" dt="2024-04-18T04:51:38.540" v="3983" actId="20577"/>
          <ac:spMkLst>
            <pc:docMk/>
            <pc:sldMk cId="824110274" sldId="292"/>
            <ac:spMk id="7" creationId="{515EA564-D869-CA18-03DA-42C961E9F3C9}"/>
          </ac:spMkLst>
        </pc:spChg>
        <pc:spChg chg="add mod">
          <ac:chgData name="Yi Mei" userId="1503b2cb-ace1-4f51-9783-d10a21691a52" providerId="ADAL" clId="{1E90B969-08EB-C14B-BDA9-D4C82ED6331E}" dt="2024-04-18T04:52:51.277" v="4084" actId="1076"/>
          <ac:spMkLst>
            <pc:docMk/>
            <pc:sldMk cId="824110274" sldId="292"/>
            <ac:spMk id="8" creationId="{24FE8D0B-844C-61AD-003A-23036141C366}"/>
          </ac:spMkLst>
        </pc:spChg>
        <pc:spChg chg="add mod">
          <ac:chgData name="Yi Mei" userId="1503b2cb-ace1-4f51-9783-d10a21691a52" providerId="ADAL" clId="{1E90B969-08EB-C14B-BDA9-D4C82ED6331E}" dt="2024-04-18T04:54:47.498" v="4200" actId="14100"/>
          <ac:spMkLst>
            <pc:docMk/>
            <pc:sldMk cId="824110274" sldId="292"/>
            <ac:spMk id="9" creationId="{05138A0E-3649-8FD6-1293-9FB367B35573}"/>
          </ac:spMkLst>
        </pc:spChg>
        <pc:spChg chg="add mod">
          <ac:chgData name="Yi Mei" userId="1503b2cb-ace1-4f51-9783-d10a21691a52" providerId="ADAL" clId="{1E90B969-08EB-C14B-BDA9-D4C82ED6331E}" dt="2024-04-18T04:51:31.126" v="3967"/>
          <ac:spMkLst>
            <pc:docMk/>
            <pc:sldMk cId="824110274" sldId="292"/>
            <ac:spMk id="14" creationId="{61E7E4EA-3095-1A21-B67A-D6EB4A6C2102}"/>
          </ac:spMkLst>
        </pc:spChg>
        <pc:spChg chg="add mod">
          <ac:chgData name="Yi Mei" userId="1503b2cb-ace1-4f51-9783-d10a21691a52" providerId="ADAL" clId="{1E90B969-08EB-C14B-BDA9-D4C82ED6331E}" dt="2024-04-18T04:51:31.126" v="3967"/>
          <ac:spMkLst>
            <pc:docMk/>
            <pc:sldMk cId="824110274" sldId="292"/>
            <ac:spMk id="15" creationId="{62DB3281-641B-8680-2C5D-5DF54A095D6E}"/>
          </ac:spMkLst>
        </pc:spChg>
        <pc:spChg chg="add mod">
          <ac:chgData name="Yi Mei" userId="1503b2cb-ace1-4f51-9783-d10a21691a52" providerId="ADAL" clId="{1E90B969-08EB-C14B-BDA9-D4C82ED6331E}" dt="2024-04-18T04:55:28.032" v="4207" actId="207"/>
          <ac:spMkLst>
            <pc:docMk/>
            <pc:sldMk cId="824110274" sldId="292"/>
            <ac:spMk id="22" creationId="{0B228D36-0156-7D5B-6EA7-24F60F7B4AD2}"/>
          </ac:spMkLst>
        </pc:spChg>
        <pc:spChg chg="add mod">
          <ac:chgData name="Yi Mei" userId="1503b2cb-ace1-4f51-9783-d10a21691a52" providerId="ADAL" clId="{1E90B969-08EB-C14B-BDA9-D4C82ED6331E}" dt="2024-04-18T04:56:50.718" v="4250" actId="1076"/>
          <ac:spMkLst>
            <pc:docMk/>
            <pc:sldMk cId="824110274" sldId="292"/>
            <ac:spMk id="29" creationId="{F0285391-BB83-F18F-5B87-7BEAE0FEC216}"/>
          </ac:spMkLst>
        </pc:spChg>
        <pc:picChg chg="add mod">
          <ac:chgData name="Yi Mei" userId="1503b2cb-ace1-4f51-9783-d10a21691a52" providerId="ADAL" clId="{1E90B969-08EB-C14B-BDA9-D4C82ED6331E}" dt="2024-04-18T04:58:42.529" v="4257" actId="1076"/>
          <ac:picMkLst>
            <pc:docMk/>
            <pc:sldMk cId="824110274" sldId="292"/>
            <ac:picMk id="31" creationId="{29370DD8-1C19-33F1-2D17-4771606F5795}"/>
          </ac:picMkLst>
        </pc:picChg>
        <pc:cxnChg chg="add mod">
          <ac:chgData name="Yi Mei" userId="1503b2cb-ace1-4f51-9783-d10a21691a52" providerId="ADAL" clId="{1E90B969-08EB-C14B-BDA9-D4C82ED6331E}" dt="2024-04-18T04:53:40.629" v="4123" actId="14100"/>
          <ac:cxnSpMkLst>
            <pc:docMk/>
            <pc:sldMk cId="824110274" sldId="292"/>
            <ac:cxnSpMk id="10" creationId="{11149DD2-3260-45AC-922A-D7C1B4A53D22}"/>
          </ac:cxnSpMkLst>
        </pc:cxnChg>
        <pc:cxnChg chg="add mod">
          <ac:chgData name="Yi Mei" userId="1503b2cb-ace1-4f51-9783-d10a21691a52" providerId="ADAL" clId="{1E90B969-08EB-C14B-BDA9-D4C82ED6331E}" dt="2024-04-18T04:52:51.277" v="4084" actId="1076"/>
          <ac:cxnSpMkLst>
            <pc:docMk/>
            <pc:sldMk cId="824110274" sldId="292"/>
            <ac:cxnSpMk id="11" creationId="{A73C1FFE-27E4-68F3-2AC1-4AF019B04E0F}"/>
          </ac:cxnSpMkLst>
        </pc:cxnChg>
        <pc:cxnChg chg="add mod">
          <ac:chgData name="Yi Mei" userId="1503b2cb-ace1-4f51-9783-d10a21691a52" providerId="ADAL" clId="{1E90B969-08EB-C14B-BDA9-D4C82ED6331E}" dt="2024-04-18T04:55:23.148" v="4205" actId="1076"/>
          <ac:cxnSpMkLst>
            <pc:docMk/>
            <pc:sldMk cId="824110274" sldId="292"/>
            <ac:cxnSpMk id="12" creationId="{AAA678F5-4300-F821-E970-BA56F042BE1D}"/>
          </ac:cxnSpMkLst>
        </pc:cxnChg>
        <pc:cxnChg chg="add mod">
          <ac:chgData name="Yi Mei" userId="1503b2cb-ace1-4f51-9783-d10a21691a52" providerId="ADAL" clId="{1E90B969-08EB-C14B-BDA9-D4C82ED6331E}" dt="2024-04-18T04:54:47.498" v="4200" actId="14100"/>
          <ac:cxnSpMkLst>
            <pc:docMk/>
            <pc:sldMk cId="824110274" sldId="292"/>
            <ac:cxnSpMk id="13" creationId="{29ED5304-62AC-4DDE-5A8C-8D4E0D14BCE6}"/>
          </ac:cxnSpMkLst>
        </pc:cxnChg>
        <pc:cxnChg chg="add mod">
          <ac:chgData name="Yi Mei" userId="1503b2cb-ace1-4f51-9783-d10a21691a52" providerId="ADAL" clId="{1E90B969-08EB-C14B-BDA9-D4C82ED6331E}" dt="2024-04-18T04:55:23.148" v="4205" actId="1076"/>
          <ac:cxnSpMkLst>
            <pc:docMk/>
            <pc:sldMk cId="824110274" sldId="292"/>
            <ac:cxnSpMk id="27" creationId="{9F7EAE18-C06A-2EE8-331C-B740E754BD6A}"/>
          </ac:cxnSpMkLst>
        </pc:cxnChg>
      </pc:sldChg>
      <pc:sldChg chg="addSp delSp modSp new mod">
        <pc:chgData name="Yi Mei" userId="1503b2cb-ace1-4f51-9783-d10a21691a52" providerId="ADAL" clId="{1E90B969-08EB-C14B-BDA9-D4C82ED6331E}" dt="2024-04-18T10:23:20.277" v="6786" actId="207"/>
        <pc:sldMkLst>
          <pc:docMk/>
          <pc:sldMk cId="1721995982" sldId="293"/>
        </pc:sldMkLst>
        <pc:spChg chg="mod">
          <ac:chgData name="Yi Mei" userId="1503b2cb-ace1-4f51-9783-d10a21691a52" providerId="ADAL" clId="{1E90B969-08EB-C14B-BDA9-D4C82ED6331E}" dt="2024-04-18T10:22:54.269" v="6736" actId="20577"/>
          <ac:spMkLst>
            <pc:docMk/>
            <pc:sldMk cId="1721995982" sldId="293"/>
            <ac:spMk id="2" creationId="{05783CE7-4141-D8D1-6CEA-280F6B12B22D}"/>
          </ac:spMkLst>
        </pc:spChg>
        <pc:spChg chg="del">
          <ac:chgData name="Yi Mei" userId="1503b2cb-ace1-4f51-9783-d10a21691a52" providerId="ADAL" clId="{1E90B969-08EB-C14B-BDA9-D4C82ED6331E}" dt="2024-04-18T05:00:04.350" v="4273" actId="478"/>
          <ac:spMkLst>
            <pc:docMk/>
            <pc:sldMk cId="1721995982" sldId="293"/>
            <ac:spMk id="3" creationId="{47C2EEB7-43D0-4F47-DC97-513D2CC41E5E}"/>
          </ac:spMkLst>
        </pc:spChg>
        <pc:graphicFrameChg chg="add mod modGraphic">
          <ac:chgData name="Yi Mei" userId="1503b2cb-ace1-4f51-9783-d10a21691a52" providerId="ADAL" clId="{1E90B969-08EB-C14B-BDA9-D4C82ED6331E}" dt="2024-04-18T10:23:20.277" v="6786" actId="207"/>
          <ac:graphicFrameMkLst>
            <pc:docMk/>
            <pc:sldMk cId="1721995982" sldId="293"/>
            <ac:graphicFrameMk id="5" creationId="{CE682FDA-9B9B-9A40-9996-C00E658D3103}"/>
          </ac:graphicFrameMkLst>
        </pc:graphicFrameChg>
      </pc:sldChg>
      <pc:sldChg chg="modSp add del mod">
        <pc:chgData name="Yi Mei" userId="1503b2cb-ace1-4f51-9783-d10a21691a52" providerId="ADAL" clId="{1E90B969-08EB-C14B-BDA9-D4C82ED6331E}" dt="2024-04-18T08:10:10.467" v="4360" actId="2696"/>
        <pc:sldMkLst>
          <pc:docMk/>
          <pc:sldMk cId="1854471225" sldId="481"/>
        </pc:sldMkLst>
        <pc:spChg chg="mod">
          <ac:chgData name="Yi Mei" userId="1503b2cb-ace1-4f51-9783-d10a21691a52" providerId="ADAL" clId="{1E90B969-08EB-C14B-BDA9-D4C82ED6331E}" dt="2024-04-18T08:08:31.541" v="4345" actId="12"/>
          <ac:spMkLst>
            <pc:docMk/>
            <pc:sldMk cId="1854471225" sldId="481"/>
            <ac:spMk id="3" creationId="{F3961760-C20F-9849-8F58-75754AEBFE4A}"/>
          </ac:spMkLst>
        </pc:spChg>
        <pc:spChg chg="mod">
          <ac:chgData name="Yi Mei" userId="1503b2cb-ace1-4f51-9783-d10a21691a52" providerId="ADAL" clId="{1E90B969-08EB-C14B-BDA9-D4C82ED6331E}" dt="2024-04-18T08:08:43.855" v="4346" actId="1076"/>
          <ac:spMkLst>
            <pc:docMk/>
            <pc:sldMk cId="1854471225" sldId="481"/>
            <ac:spMk id="10" creationId="{912E4884-EB36-644D-8AA8-6CB6D271E2CA}"/>
          </ac:spMkLst>
        </pc:spChg>
        <pc:spChg chg="mod">
          <ac:chgData name="Yi Mei" userId="1503b2cb-ace1-4f51-9783-d10a21691a52" providerId="ADAL" clId="{1E90B969-08EB-C14B-BDA9-D4C82ED6331E}" dt="2024-04-18T08:08:48.438" v="4347" actId="1076"/>
          <ac:spMkLst>
            <pc:docMk/>
            <pc:sldMk cId="1854471225" sldId="481"/>
            <ac:spMk id="13" creationId="{28D0C62F-B336-1A4F-9A81-BE398125DB74}"/>
          </ac:spMkLst>
        </pc:spChg>
        <pc:spChg chg="mod">
          <ac:chgData name="Yi Mei" userId="1503b2cb-ace1-4f51-9783-d10a21691a52" providerId="ADAL" clId="{1E90B969-08EB-C14B-BDA9-D4C82ED6331E}" dt="2024-04-18T08:08:51.636" v="4348" actId="1076"/>
          <ac:spMkLst>
            <pc:docMk/>
            <pc:sldMk cId="1854471225" sldId="481"/>
            <ac:spMk id="14" creationId="{E116252C-33C1-734F-8C51-754BD7B2F58E}"/>
          </ac:spMkLst>
        </pc:spChg>
        <pc:picChg chg="mod">
          <ac:chgData name="Yi Mei" userId="1503b2cb-ace1-4f51-9783-d10a21691a52" providerId="ADAL" clId="{1E90B969-08EB-C14B-BDA9-D4C82ED6331E}" dt="2024-04-18T08:08:54.321" v="4349" actId="1076"/>
          <ac:picMkLst>
            <pc:docMk/>
            <pc:sldMk cId="1854471225" sldId="481"/>
            <ac:picMk id="6" creationId="{274C036D-FB5E-2E49-9FB8-514CE7325F11}"/>
          </ac:picMkLst>
        </pc:picChg>
        <pc:picChg chg="mod">
          <ac:chgData name="Yi Mei" userId="1503b2cb-ace1-4f51-9783-d10a21691a52" providerId="ADAL" clId="{1E90B969-08EB-C14B-BDA9-D4C82ED6331E}" dt="2024-04-18T08:08:43.855" v="4346" actId="1076"/>
          <ac:picMkLst>
            <pc:docMk/>
            <pc:sldMk cId="1854471225" sldId="481"/>
            <ac:picMk id="9" creationId="{3EB31C61-4BD0-A342-9DAD-CC762D425E3F}"/>
          </ac:picMkLst>
        </pc:picChg>
        <pc:picChg chg="mod">
          <ac:chgData name="Yi Mei" userId="1503b2cb-ace1-4f51-9783-d10a21691a52" providerId="ADAL" clId="{1E90B969-08EB-C14B-BDA9-D4C82ED6331E}" dt="2024-04-18T08:08:48.438" v="4347" actId="1076"/>
          <ac:picMkLst>
            <pc:docMk/>
            <pc:sldMk cId="1854471225" sldId="481"/>
            <ac:picMk id="12" creationId="{921857CE-068E-A44F-944E-5A9FD2102022}"/>
          </ac:picMkLst>
        </pc:picChg>
      </pc:sldChg>
      <pc:sldChg chg="addSp modSp new mod modAnim">
        <pc:chgData name="Yi Mei" userId="1503b2cb-ace1-4f51-9783-d10a21691a52" providerId="ADAL" clId="{1E90B969-08EB-C14B-BDA9-D4C82ED6331E}" dt="2024-04-18T11:10:58.518" v="7629"/>
        <pc:sldMkLst>
          <pc:docMk/>
          <pc:sldMk cId="1035508569" sldId="482"/>
        </pc:sldMkLst>
        <pc:spChg chg="mod">
          <ac:chgData name="Yi Mei" userId="1503b2cb-ace1-4f51-9783-d10a21691a52" providerId="ADAL" clId="{1E90B969-08EB-C14B-BDA9-D4C82ED6331E}" dt="2024-04-18T08:09:04.907" v="4351"/>
          <ac:spMkLst>
            <pc:docMk/>
            <pc:sldMk cId="1035508569" sldId="482"/>
            <ac:spMk id="2" creationId="{8E6E584F-123D-625A-005F-CD01DB5BD7D8}"/>
          </ac:spMkLst>
        </pc:spChg>
        <pc:spChg chg="mod">
          <ac:chgData name="Yi Mei" userId="1503b2cb-ace1-4f51-9783-d10a21691a52" providerId="ADAL" clId="{1E90B969-08EB-C14B-BDA9-D4C82ED6331E}" dt="2024-04-18T08:09:15.371" v="4352"/>
          <ac:spMkLst>
            <pc:docMk/>
            <pc:sldMk cId="1035508569" sldId="482"/>
            <ac:spMk id="3" creationId="{FE9E07BA-95E8-2064-1332-D204661FE409}"/>
          </ac:spMkLst>
        </pc:spChg>
        <pc:spChg chg="add mod">
          <ac:chgData name="Yi Mei" userId="1503b2cb-ace1-4f51-9783-d10a21691a52" providerId="ADAL" clId="{1E90B969-08EB-C14B-BDA9-D4C82ED6331E}" dt="2024-04-18T08:09:27.055" v="4354"/>
          <ac:spMkLst>
            <pc:docMk/>
            <pc:sldMk cId="1035508569" sldId="482"/>
            <ac:spMk id="7" creationId="{C7DEF017-FF78-D4AA-55D2-E0D68F28DC62}"/>
          </ac:spMkLst>
        </pc:spChg>
        <pc:spChg chg="add mod">
          <ac:chgData name="Yi Mei" userId="1503b2cb-ace1-4f51-9783-d10a21691a52" providerId="ADAL" clId="{1E90B969-08EB-C14B-BDA9-D4C82ED6331E}" dt="2024-04-18T08:09:27.055" v="4354"/>
          <ac:spMkLst>
            <pc:docMk/>
            <pc:sldMk cId="1035508569" sldId="482"/>
            <ac:spMk id="9" creationId="{B2B12A46-F9A8-EE7C-5A43-C8C43387F354}"/>
          </ac:spMkLst>
        </pc:spChg>
        <pc:spChg chg="add mod">
          <ac:chgData name="Yi Mei" userId="1503b2cb-ace1-4f51-9783-d10a21691a52" providerId="ADAL" clId="{1E90B969-08EB-C14B-BDA9-D4C82ED6331E}" dt="2024-04-18T08:10:00.020" v="4358" actId="1076"/>
          <ac:spMkLst>
            <pc:docMk/>
            <pc:sldMk cId="1035508569" sldId="482"/>
            <ac:spMk id="10" creationId="{B5693A3A-9AD9-7CEC-D5FA-487CE0D920BC}"/>
          </ac:spMkLst>
        </pc:spChg>
        <pc:picChg chg="add mod">
          <ac:chgData name="Yi Mei" userId="1503b2cb-ace1-4f51-9783-d10a21691a52" providerId="ADAL" clId="{1E90B969-08EB-C14B-BDA9-D4C82ED6331E}" dt="2024-04-18T08:10:05.773" v="4359" actId="1076"/>
          <ac:picMkLst>
            <pc:docMk/>
            <pc:sldMk cId="1035508569" sldId="482"/>
            <ac:picMk id="5" creationId="{02185CF4-EE22-B7E9-9B89-714CEBB8C499}"/>
          </ac:picMkLst>
        </pc:picChg>
        <pc:picChg chg="add mod">
          <ac:chgData name="Yi Mei" userId="1503b2cb-ace1-4f51-9783-d10a21691a52" providerId="ADAL" clId="{1E90B969-08EB-C14B-BDA9-D4C82ED6331E}" dt="2024-04-18T08:09:27.055" v="4354"/>
          <ac:picMkLst>
            <pc:docMk/>
            <pc:sldMk cId="1035508569" sldId="482"/>
            <ac:picMk id="6" creationId="{954C4894-D472-BF3C-B2CA-B457C1B03779}"/>
          </ac:picMkLst>
        </pc:picChg>
        <pc:picChg chg="add mod">
          <ac:chgData name="Yi Mei" userId="1503b2cb-ace1-4f51-9783-d10a21691a52" providerId="ADAL" clId="{1E90B969-08EB-C14B-BDA9-D4C82ED6331E}" dt="2024-04-18T08:09:27.055" v="4354"/>
          <ac:picMkLst>
            <pc:docMk/>
            <pc:sldMk cId="1035508569" sldId="482"/>
            <ac:picMk id="8" creationId="{1FB3CA57-1A94-79F4-29DC-0F5DA7B1ACAF}"/>
          </ac:picMkLst>
        </pc:picChg>
      </pc:sldChg>
      <pc:sldChg chg="addSp modSp new mod modAnim">
        <pc:chgData name="Yi Mei" userId="1503b2cb-ace1-4f51-9783-d10a21691a52" providerId="ADAL" clId="{1E90B969-08EB-C14B-BDA9-D4C82ED6331E}" dt="2024-04-18T08:17:01.942" v="4426" actId="1076"/>
        <pc:sldMkLst>
          <pc:docMk/>
          <pc:sldMk cId="1400329004" sldId="483"/>
        </pc:sldMkLst>
        <pc:spChg chg="mod">
          <ac:chgData name="Yi Mei" userId="1503b2cb-ace1-4f51-9783-d10a21691a52" providerId="ADAL" clId="{1E90B969-08EB-C14B-BDA9-D4C82ED6331E}" dt="2024-04-18T08:10:42.584" v="4385" actId="20577"/>
          <ac:spMkLst>
            <pc:docMk/>
            <pc:sldMk cId="1400329004" sldId="483"/>
            <ac:spMk id="2" creationId="{BA2DAB54-F0A7-281C-2CDD-6CB32A0CF010}"/>
          </ac:spMkLst>
        </pc:spChg>
        <pc:spChg chg="mod">
          <ac:chgData name="Yi Mei" userId="1503b2cb-ace1-4f51-9783-d10a21691a52" providerId="ADAL" clId="{1E90B969-08EB-C14B-BDA9-D4C82ED6331E}" dt="2024-04-18T08:11:07.071" v="4392" actId="404"/>
          <ac:spMkLst>
            <pc:docMk/>
            <pc:sldMk cId="1400329004" sldId="483"/>
            <ac:spMk id="3" creationId="{72F0AA3B-2B3E-B545-46AC-430B7915444C}"/>
          </ac:spMkLst>
        </pc:spChg>
        <pc:spChg chg="add mod">
          <ac:chgData name="Yi Mei" userId="1503b2cb-ace1-4f51-9783-d10a21691a52" providerId="ADAL" clId="{1E90B969-08EB-C14B-BDA9-D4C82ED6331E}" dt="2024-04-18T08:12:13.505" v="4401" actId="1076"/>
          <ac:spMkLst>
            <pc:docMk/>
            <pc:sldMk cId="1400329004" sldId="483"/>
            <ac:spMk id="6" creationId="{A0AF1292-0781-CAF5-FDBC-0BEBAB6DBFF0}"/>
          </ac:spMkLst>
        </pc:spChg>
        <pc:spChg chg="add mod">
          <ac:chgData name="Yi Mei" userId="1503b2cb-ace1-4f51-9783-d10a21691a52" providerId="ADAL" clId="{1E90B969-08EB-C14B-BDA9-D4C82ED6331E}" dt="2024-04-18T08:12:13.505" v="4401" actId="1076"/>
          <ac:spMkLst>
            <pc:docMk/>
            <pc:sldMk cId="1400329004" sldId="483"/>
            <ac:spMk id="7" creationId="{D90B94A2-F76E-31C2-2181-6AFEB1053DE0}"/>
          </ac:spMkLst>
        </pc:spChg>
        <pc:spChg chg="add mod">
          <ac:chgData name="Yi Mei" userId="1503b2cb-ace1-4f51-9783-d10a21691a52" providerId="ADAL" clId="{1E90B969-08EB-C14B-BDA9-D4C82ED6331E}" dt="2024-04-18T08:12:13.505" v="4401" actId="1076"/>
          <ac:spMkLst>
            <pc:docMk/>
            <pc:sldMk cId="1400329004" sldId="483"/>
            <ac:spMk id="9" creationId="{3FC4DFC4-E2E6-B847-CED8-8C7762B76DB3}"/>
          </ac:spMkLst>
        </pc:spChg>
        <pc:spChg chg="add mod">
          <ac:chgData name="Yi Mei" userId="1503b2cb-ace1-4f51-9783-d10a21691a52" providerId="ADAL" clId="{1E90B969-08EB-C14B-BDA9-D4C82ED6331E}" dt="2024-04-18T08:12:13.505" v="4401" actId="1076"/>
          <ac:spMkLst>
            <pc:docMk/>
            <pc:sldMk cId="1400329004" sldId="483"/>
            <ac:spMk id="10" creationId="{1CC09DCB-51BE-2531-AC12-9439653E24DC}"/>
          </ac:spMkLst>
        </pc:spChg>
        <pc:spChg chg="add mod">
          <ac:chgData name="Yi Mei" userId="1503b2cb-ace1-4f51-9783-d10a21691a52" providerId="ADAL" clId="{1E90B969-08EB-C14B-BDA9-D4C82ED6331E}" dt="2024-04-18T08:12:13.505" v="4401" actId="1076"/>
          <ac:spMkLst>
            <pc:docMk/>
            <pc:sldMk cId="1400329004" sldId="483"/>
            <ac:spMk id="14" creationId="{AEF69DF7-52FE-6FD6-63AE-B7DE356DF1CD}"/>
          </ac:spMkLst>
        </pc:spChg>
        <pc:spChg chg="add mod">
          <ac:chgData name="Yi Mei" userId="1503b2cb-ace1-4f51-9783-d10a21691a52" providerId="ADAL" clId="{1E90B969-08EB-C14B-BDA9-D4C82ED6331E}" dt="2024-04-18T08:17:01.942" v="4426" actId="1076"/>
          <ac:spMkLst>
            <pc:docMk/>
            <pc:sldMk cId="1400329004" sldId="483"/>
            <ac:spMk id="15" creationId="{EEDC1833-CE67-2B78-EAC2-7812970A56E2}"/>
          </ac:spMkLst>
        </pc:spChg>
        <pc:graphicFrameChg chg="add mod modGraphic">
          <ac:chgData name="Yi Mei" userId="1503b2cb-ace1-4f51-9783-d10a21691a52" providerId="ADAL" clId="{1E90B969-08EB-C14B-BDA9-D4C82ED6331E}" dt="2024-04-18T08:12:13.505" v="4401" actId="1076"/>
          <ac:graphicFrameMkLst>
            <pc:docMk/>
            <pc:sldMk cId="1400329004" sldId="483"/>
            <ac:graphicFrameMk id="5" creationId="{D3B59B27-372D-D9C1-8E8D-F8F0DC1A0A13}"/>
          </ac:graphicFrameMkLst>
        </pc:graphicFrameChg>
        <pc:cxnChg chg="add mod">
          <ac:chgData name="Yi Mei" userId="1503b2cb-ace1-4f51-9783-d10a21691a52" providerId="ADAL" clId="{1E90B969-08EB-C14B-BDA9-D4C82ED6331E}" dt="2024-04-18T08:12:13.505" v="4401" actId="1076"/>
          <ac:cxnSpMkLst>
            <pc:docMk/>
            <pc:sldMk cId="1400329004" sldId="483"/>
            <ac:cxnSpMk id="8" creationId="{E55035DC-C519-2896-236E-C9630ADD47AB}"/>
          </ac:cxnSpMkLst>
        </pc:cxnChg>
        <pc:cxnChg chg="add mod">
          <ac:chgData name="Yi Mei" userId="1503b2cb-ace1-4f51-9783-d10a21691a52" providerId="ADAL" clId="{1E90B969-08EB-C14B-BDA9-D4C82ED6331E}" dt="2024-04-18T08:12:13.505" v="4401" actId="1076"/>
          <ac:cxnSpMkLst>
            <pc:docMk/>
            <pc:sldMk cId="1400329004" sldId="483"/>
            <ac:cxnSpMk id="11" creationId="{96E21006-0C0E-EF3E-71B1-A557E879F99A}"/>
          </ac:cxnSpMkLst>
        </pc:cxnChg>
        <pc:cxnChg chg="add mod">
          <ac:chgData name="Yi Mei" userId="1503b2cb-ace1-4f51-9783-d10a21691a52" providerId="ADAL" clId="{1E90B969-08EB-C14B-BDA9-D4C82ED6331E}" dt="2024-04-18T08:12:13.505" v="4401" actId="1076"/>
          <ac:cxnSpMkLst>
            <pc:docMk/>
            <pc:sldMk cId="1400329004" sldId="483"/>
            <ac:cxnSpMk id="12" creationId="{C419A82A-2503-A8B2-9915-CD64898E8388}"/>
          </ac:cxnSpMkLst>
        </pc:cxnChg>
        <pc:cxnChg chg="add mod">
          <ac:chgData name="Yi Mei" userId="1503b2cb-ace1-4f51-9783-d10a21691a52" providerId="ADAL" clId="{1E90B969-08EB-C14B-BDA9-D4C82ED6331E}" dt="2024-04-18T08:12:13.505" v="4401" actId="1076"/>
          <ac:cxnSpMkLst>
            <pc:docMk/>
            <pc:sldMk cId="1400329004" sldId="483"/>
            <ac:cxnSpMk id="13" creationId="{B0C88907-0D8D-57B0-C946-13EC52DBA795}"/>
          </ac:cxnSpMkLst>
        </pc:cxnChg>
        <pc:cxnChg chg="add mod">
          <ac:chgData name="Yi Mei" userId="1503b2cb-ace1-4f51-9783-d10a21691a52" providerId="ADAL" clId="{1E90B969-08EB-C14B-BDA9-D4C82ED6331E}" dt="2024-04-18T08:15:02.711" v="4409" actId="692"/>
          <ac:cxnSpMkLst>
            <pc:docMk/>
            <pc:sldMk cId="1400329004" sldId="483"/>
            <ac:cxnSpMk id="16" creationId="{07D706F1-D39D-5BA0-8E23-2E5E95C577CA}"/>
          </ac:cxnSpMkLst>
        </pc:cxnChg>
        <pc:cxnChg chg="add mod">
          <ac:chgData name="Yi Mei" userId="1503b2cb-ace1-4f51-9783-d10a21691a52" providerId="ADAL" clId="{1E90B969-08EB-C14B-BDA9-D4C82ED6331E}" dt="2024-04-18T08:16:04.527" v="4416" actId="14100"/>
          <ac:cxnSpMkLst>
            <pc:docMk/>
            <pc:sldMk cId="1400329004" sldId="483"/>
            <ac:cxnSpMk id="17" creationId="{A20C0B8D-2919-C085-886D-1D05BD816F19}"/>
          </ac:cxnSpMkLst>
        </pc:cxnChg>
        <pc:cxnChg chg="add mod">
          <ac:chgData name="Yi Mei" userId="1503b2cb-ace1-4f51-9783-d10a21691a52" providerId="ADAL" clId="{1E90B969-08EB-C14B-BDA9-D4C82ED6331E}" dt="2024-04-18T08:16:15.443" v="4418" actId="14100"/>
          <ac:cxnSpMkLst>
            <pc:docMk/>
            <pc:sldMk cId="1400329004" sldId="483"/>
            <ac:cxnSpMk id="18" creationId="{25515E99-BED3-0C78-2226-5327FE8EC9A6}"/>
          </ac:cxnSpMkLst>
        </pc:cxnChg>
        <pc:cxnChg chg="add mod">
          <ac:chgData name="Yi Mei" userId="1503b2cb-ace1-4f51-9783-d10a21691a52" providerId="ADAL" clId="{1E90B969-08EB-C14B-BDA9-D4C82ED6331E}" dt="2024-04-18T08:16:09.691" v="4417" actId="14100"/>
          <ac:cxnSpMkLst>
            <pc:docMk/>
            <pc:sldMk cId="1400329004" sldId="483"/>
            <ac:cxnSpMk id="19" creationId="{928EA7D6-F580-AEB9-B10C-0E7ED9257B3B}"/>
          </ac:cxnSpMkLst>
        </pc:cxnChg>
        <pc:cxnChg chg="add mod">
          <ac:chgData name="Yi Mei" userId="1503b2cb-ace1-4f51-9783-d10a21691a52" providerId="ADAL" clId="{1E90B969-08EB-C14B-BDA9-D4C82ED6331E}" dt="2024-04-18T08:15:18.227" v="4411" actId="692"/>
          <ac:cxnSpMkLst>
            <pc:docMk/>
            <pc:sldMk cId="1400329004" sldId="483"/>
            <ac:cxnSpMk id="20" creationId="{E6EAD3D7-113B-2515-EAA4-9478CB5B6705}"/>
          </ac:cxnSpMkLst>
        </pc:cxnChg>
      </pc:sldChg>
      <pc:sldChg chg="addSp modSp new mod">
        <pc:chgData name="Yi Mei" userId="1503b2cb-ace1-4f51-9783-d10a21691a52" providerId="ADAL" clId="{1E90B969-08EB-C14B-BDA9-D4C82ED6331E}" dt="2024-04-18T08:18:22.858" v="4463" actId="1076"/>
        <pc:sldMkLst>
          <pc:docMk/>
          <pc:sldMk cId="2379241940" sldId="484"/>
        </pc:sldMkLst>
        <pc:spChg chg="mod">
          <ac:chgData name="Yi Mei" userId="1503b2cb-ace1-4f51-9783-d10a21691a52" providerId="ADAL" clId="{1E90B969-08EB-C14B-BDA9-D4C82ED6331E}" dt="2024-04-18T08:17:14.255" v="4455" actId="20577"/>
          <ac:spMkLst>
            <pc:docMk/>
            <pc:sldMk cId="2379241940" sldId="484"/>
            <ac:spMk id="2" creationId="{276A18BA-E46E-F4E3-2C41-04BA7A3390EB}"/>
          </ac:spMkLst>
        </pc:spChg>
        <pc:spChg chg="mod">
          <ac:chgData name="Yi Mei" userId="1503b2cb-ace1-4f51-9783-d10a21691a52" providerId="ADAL" clId="{1E90B969-08EB-C14B-BDA9-D4C82ED6331E}" dt="2024-04-18T08:17:50.185" v="4457" actId="12"/>
          <ac:spMkLst>
            <pc:docMk/>
            <pc:sldMk cId="2379241940" sldId="484"/>
            <ac:spMk id="3" creationId="{5F4259F4-43EB-5FFD-9497-64EDC1C980D6}"/>
          </ac:spMkLst>
        </pc:spChg>
        <pc:picChg chg="add mod">
          <ac:chgData name="Yi Mei" userId="1503b2cb-ace1-4f51-9783-d10a21691a52" providerId="ADAL" clId="{1E90B969-08EB-C14B-BDA9-D4C82ED6331E}" dt="2024-04-18T08:18:22.858" v="4463" actId="1076"/>
          <ac:picMkLst>
            <pc:docMk/>
            <pc:sldMk cId="2379241940" sldId="484"/>
            <ac:picMk id="5" creationId="{980B6A40-44A0-E3F7-F86D-787562B313B5}"/>
          </ac:picMkLst>
        </pc:picChg>
        <pc:picChg chg="add mod">
          <ac:chgData name="Yi Mei" userId="1503b2cb-ace1-4f51-9783-d10a21691a52" providerId="ADAL" clId="{1E90B969-08EB-C14B-BDA9-D4C82ED6331E}" dt="2024-04-18T08:18:18.077" v="4462" actId="1076"/>
          <ac:picMkLst>
            <pc:docMk/>
            <pc:sldMk cId="2379241940" sldId="484"/>
            <ac:picMk id="6" creationId="{7D442F61-E9A6-58B4-3CF0-E09AFC76D200}"/>
          </ac:picMkLst>
        </pc:picChg>
      </pc:sldChg>
      <pc:sldChg chg="addSp delSp modSp new mod modAnim">
        <pc:chgData name="Yi Mei" userId="1503b2cb-ace1-4f51-9783-d10a21691a52" providerId="ADAL" clId="{1E90B969-08EB-C14B-BDA9-D4C82ED6331E}" dt="2024-04-18T08:21:06.854" v="4555" actId="20577"/>
        <pc:sldMkLst>
          <pc:docMk/>
          <pc:sldMk cId="4237330914" sldId="485"/>
        </pc:sldMkLst>
        <pc:spChg chg="mod">
          <ac:chgData name="Yi Mei" userId="1503b2cb-ace1-4f51-9783-d10a21691a52" providerId="ADAL" clId="{1E90B969-08EB-C14B-BDA9-D4C82ED6331E}" dt="2024-04-18T08:19:22.450" v="4488" actId="20577"/>
          <ac:spMkLst>
            <pc:docMk/>
            <pc:sldMk cId="4237330914" sldId="485"/>
            <ac:spMk id="2" creationId="{6D446B18-D3C0-C3E4-F364-75626CFAC062}"/>
          </ac:spMkLst>
        </pc:spChg>
        <pc:spChg chg="del">
          <ac:chgData name="Yi Mei" userId="1503b2cb-ace1-4f51-9783-d10a21691a52" providerId="ADAL" clId="{1E90B969-08EB-C14B-BDA9-D4C82ED6331E}" dt="2024-04-18T08:19:29.096" v="4490" actId="478"/>
          <ac:spMkLst>
            <pc:docMk/>
            <pc:sldMk cId="4237330914" sldId="485"/>
            <ac:spMk id="3" creationId="{4E711D08-E91D-5407-9CE1-47F0DE730F07}"/>
          </ac:spMkLst>
        </pc:spChg>
        <pc:spChg chg="add mod">
          <ac:chgData name="Yi Mei" userId="1503b2cb-ace1-4f51-9783-d10a21691a52" providerId="ADAL" clId="{1E90B969-08EB-C14B-BDA9-D4C82ED6331E}" dt="2024-04-18T08:20:57.232" v="4546" actId="1076"/>
          <ac:spMkLst>
            <pc:docMk/>
            <pc:sldMk cId="4237330914" sldId="485"/>
            <ac:spMk id="5" creationId="{DB5D772C-F856-13F1-B921-DB29F233A5AB}"/>
          </ac:spMkLst>
        </pc:spChg>
        <pc:spChg chg="add mod">
          <ac:chgData name="Yi Mei" userId="1503b2cb-ace1-4f51-9783-d10a21691a52" providerId="ADAL" clId="{1E90B969-08EB-C14B-BDA9-D4C82ED6331E}" dt="2024-04-18T08:20:57.232" v="4546" actId="1076"/>
          <ac:spMkLst>
            <pc:docMk/>
            <pc:sldMk cId="4237330914" sldId="485"/>
            <ac:spMk id="6" creationId="{03FC51A9-97A1-567B-F420-6797D72F2408}"/>
          </ac:spMkLst>
        </pc:spChg>
        <pc:spChg chg="add mod">
          <ac:chgData name="Yi Mei" userId="1503b2cb-ace1-4f51-9783-d10a21691a52" providerId="ADAL" clId="{1E90B969-08EB-C14B-BDA9-D4C82ED6331E}" dt="2024-04-18T08:20:57.232" v="4546" actId="1076"/>
          <ac:spMkLst>
            <pc:docMk/>
            <pc:sldMk cId="4237330914" sldId="485"/>
            <ac:spMk id="7" creationId="{374C6E95-2DDE-A642-6859-3A39DDD86709}"/>
          </ac:spMkLst>
        </pc:spChg>
        <pc:spChg chg="add mod">
          <ac:chgData name="Yi Mei" userId="1503b2cb-ace1-4f51-9783-d10a21691a52" providerId="ADAL" clId="{1E90B969-08EB-C14B-BDA9-D4C82ED6331E}" dt="2024-04-18T08:21:06.854" v="4555" actId="20577"/>
          <ac:spMkLst>
            <pc:docMk/>
            <pc:sldMk cId="4237330914" sldId="485"/>
            <ac:spMk id="8" creationId="{6E16EFEC-0AB0-E2B8-3159-D65CCF291EEC}"/>
          </ac:spMkLst>
        </pc:spChg>
        <pc:spChg chg="add mod">
          <ac:chgData name="Yi Mei" userId="1503b2cb-ace1-4f51-9783-d10a21691a52" providerId="ADAL" clId="{1E90B969-08EB-C14B-BDA9-D4C82ED6331E}" dt="2024-04-18T08:20:57.232" v="4546" actId="1076"/>
          <ac:spMkLst>
            <pc:docMk/>
            <pc:sldMk cId="4237330914" sldId="485"/>
            <ac:spMk id="9" creationId="{C7FFDCF0-23DE-A1E2-574C-AA311AAEE656}"/>
          </ac:spMkLst>
        </pc:spChg>
        <pc:spChg chg="add mod">
          <ac:chgData name="Yi Mei" userId="1503b2cb-ace1-4f51-9783-d10a21691a52" providerId="ADAL" clId="{1E90B969-08EB-C14B-BDA9-D4C82ED6331E}" dt="2024-04-18T08:20:57.232" v="4546" actId="1076"/>
          <ac:spMkLst>
            <pc:docMk/>
            <pc:sldMk cId="4237330914" sldId="485"/>
            <ac:spMk id="10" creationId="{299F993B-F5A6-52E0-CBFA-0D3BC5B1C12E}"/>
          </ac:spMkLst>
        </pc:spChg>
        <pc:spChg chg="add mod">
          <ac:chgData name="Yi Mei" userId="1503b2cb-ace1-4f51-9783-d10a21691a52" providerId="ADAL" clId="{1E90B969-08EB-C14B-BDA9-D4C82ED6331E}" dt="2024-04-18T08:20:57.232" v="4546" actId="1076"/>
          <ac:spMkLst>
            <pc:docMk/>
            <pc:sldMk cId="4237330914" sldId="485"/>
            <ac:spMk id="11" creationId="{4726090B-8DE3-C2BF-56F5-E9466B75122B}"/>
          </ac:spMkLst>
        </pc:spChg>
        <pc:spChg chg="add mod">
          <ac:chgData name="Yi Mei" userId="1503b2cb-ace1-4f51-9783-d10a21691a52" providerId="ADAL" clId="{1E90B969-08EB-C14B-BDA9-D4C82ED6331E}" dt="2024-04-18T08:20:57.232" v="4546" actId="1076"/>
          <ac:spMkLst>
            <pc:docMk/>
            <pc:sldMk cId="4237330914" sldId="485"/>
            <ac:spMk id="12" creationId="{CB151D34-6612-4A77-E04D-66CF3F4EAF89}"/>
          </ac:spMkLst>
        </pc:spChg>
        <pc:spChg chg="add mod">
          <ac:chgData name="Yi Mei" userId="1503b2cb-ace1-4f51-9783-d10a21691a52" providerId="ADAL" clId="{1E90B969-08EB-C14B-BDA9-D4C82ED6331E}" dt="2024-04-18T08:20:57.232" v="4546" actId="1076"/>
          <ac:spMkLst>
            <pc:docMk/>
            <pc:sldMk cId="4237330914" sldId="485"/>
            <ac:spMk id="18" creationId="{5F3740DB-BEF4-B40B-D7A1-C0146B212A3A}"/>
          </ac:spMkLst>
        </pc:spChg>
        <pc:spChg chg="add mod">
          <ac:chgData name="Yi Mei" userId="1503b2cb-ace1-4f51-9783-d10a21691a52" providerId="ADAL" clId="{1E90B969-08EB-C14B-BDA9-D4C82ED6331E}" dt="2024-04-18T08:20:57.232" v="4546" actId="1076"/>
          <ac:spMkLst>
            <pc:docMk/>
            <pc:sldMk cId="4237330914" sldId="485"/>
            <ac:spMk id="20" creationId="{68371B02-A1E0-4162-7714-17A02CB951C1}"/>
          </ac:spMkLst>
        </pc:spChg>
        <pc:spChg chg="add mod">
          <ac:chgData name="Yi Mei" userId="1503b2cb-ace1-4f51-9783-d10a21691a52" providerId="ADAL" clId="{1E90B969-08EB-C14B-BDA9-D4C82ED6331E}" dt="2024-04-18T08:20:57.232" v="4546" actId="1076"/>
          <ac:spMkLst>
            <pc:docMk/>
            <pc:sldMk cId="4237330914" sldId="485"/>
            <ac:spMk id="21" creationId="{F98DFB7A-8935-183B-5AEB-C8485106E762}"/>
          </ac:spMkLst>
        </pc:spChg>
        <pc:spChg chg="add mod">
          <ac:chgData name="Yi Mei" userId="1503b2cb-ace1-4f51-9783-d10a21691a52" providerId="ADAL" clId="{1E90B969-08EB-C14B-BDA9-D4C82ED6331E}" dt="2024-04-18T08:20:45.532" v="4545" actId="14100"/>
          <ac:spMkLst>
            <pc:docMk/>
            <pc:sldMk cId="4237330914" sldId="485"/>
            <ac:spMk id="22" creationId="{07584B04-7CB0-C495-FB51-85E578356FD0}"/>
          </ac:spMkLst>
        </pc:spChg>
        <pc:cxnChg chg="add mod">
          <ac:chgData name="Yi Mei" userId="1503b2cb-ace1-4f51-9783-d10a21691a52" providerId="ADAL" clId="{1E90B969-08EB-C14B-BDA9-D4C82ED6331E}" dt="2024-04-18T08:20:57.232" v="4546" actId="1076"/>
          <ac:cxnSpMkLst>
            <pc:docMk/>
            <pc:sldMk cId="4237330914" sldId="485"/>
            <ac:cxnSpMk id="13" creationId="{4AD57CC1-B6EB-7B67-3C03-1227AA587DAD}"/>
          </ac:cxnSpMkLst>
        </pc:cxnChg>
        <pc:cxnChg chg="add mod">
          <ac:chgData name="Yi Mei" userId="1503b2cb-ace1-4f51-9783-d10a21691a52" providerId="ADAL" clId="{1E90B969-08EB-C14B-BDA9-D4C82ED6331E}" dt="2024-04-18T08:20:57.232" v="4546" actId="1076"/>
          <ac:cxnSpMkLst>
            <pc:docMk/>
            <pc:sldMk cId="4237330914" sldId="485"/>
            <ac:cxnSpMk id="14" creationId="{4F3FC11C-86C8-5A4E-34AB-E71105E9F66B}"/>
          </ac:cxnSpMkLst>
        </pc:cxnChg>
        <pc:cxnChg chg="add mod">
          <ac:chgData name="Yi Mei" userId="1503b2cb-ace1-4f51-9783-d10a21691a52" providerId="ADAL" clId="{1E90B969-08EB-C14B-BDA9-D4C82ED6331E}" dt="2024-04-18T08:20:57.232" v="4546" actId="1076"/>
          <ac:cxnSpMkLst>
            <pc:docMk/>
            <pc:sldMk cId="4237330914" sldId="485"/>
            <ac:cxnSpMk id="15" creationId="{864D6327-C472-5AB8-7B9F-34002EEE4375}"/>
          </ac:cxnSpMkLst>
        </pc:cxnChg>
        <pc:cxnChg chg="add mod">
          <ac:chgData name="Yi Mei" userId="1503b2cb-ace1-4f51-9783-d10a21691a52" providerId="ADAL" clId="{1E90B969-08EB-C14B-BDA9-D4C82ED6331E}" dt="2024-04-18T08:20:57.232" v="4546" actId="1076"/>
          <ac:cxnSpMkLst>
            <pc:docMk/>
            <pc:sldMk cId="4237330914" sldId="485"/>
            <ac:cxnSpMk id="16" creationId="{356AEAD2-A517-527F-7606-0B771562ACF6}"/>
          </ac:cxnSpMkLst>
        </pc:cxnChg>
        <pc:cxnChg chg="add mod">
          <ac:chgData name="Yi Mei" userId="1503b2cb-ace1-4f51-9783-d10a21691a52" providerId="ADAL" clId="{1E90B969-08EB-C14B-BDA9-D4C82ED6331E}" dt="2024-04-18T08:20:57.232" v="4546" actId="1076"/>
          <ac:cxnSpMkLst>
            <pc:docMk/>
            <pc:sldMk cId="4237330914" sldId="485"/>
            <ac:cxnSpMk id="17" creationId="{6EF93D08-B8E8-B6F0-F6AD-741B69CD29DC}"/>
          </ac:cxnSpMkLst>
        </pc:cxnChg>
        <pc:cxnChg chg="add mod">
          <ac:chgData name="Yi Mei" userId="1503b2cb-ace1-4f51-9783-d10a21691a52" providerId="ADAL" clId="{1E90B969-08EB-C14B-BDA9-D4C82ED6331E}" dt="2024-04-18T08:20:57.232" v="4546" actId="1076"/>
          <ac:cxnSpMkLst>
            <pc:docMk/>
            <pc:sldMk cId="4237330914" sldId="485"/>
            <ac:cxnSpMk id="19" creationId="{5847DB04-6CBB-3A14-69A6-1D319755D504}"/>
          </ac:cxnSpMkLst>
        </pc:cxnChg>
      </pc:sldChg>
      <pc:sldChg chg="addSp delSp modSp new mod delAnim modAnim">
        <pc:chgData name="Yi Mei" userId="1503b2cb-ace1-4f51-9783-d10a21691a52" providerId="ADAL" clId="{1E90B969-08EB-C14B-BDA9-D4C82ED6331E}" dt="2024-04-18T08:28:29.557" v="4674" actId="1076"/>
        <pc:sldMkLst>
          <pc:docMk/>
          <pc:sldMk cId="3734706808" sldId="486"/>
        </pc:sldMkLst>
        <pc:spChg chg="mod">
          <ac:chgData name="Yi Mei" userId="1503b2cb-ace1-4f51-9783-d10a21691a52" providerId="ADAL" clId="{1E90B969-08EB-C14B-BDA9-D4C82ED6331E}" dt="2024-04-18T08:22:36.964" v="4628" actId="20577"/>
          <ac:spMkLst>
            <pc:docMk/>
            <pc:sldMk cId="3734706808" sldId="486"/>
            <ac:spMk id="2" creationId="{8ED57B1B-48F4-5B99-9F30-41EA6C8B4827}"/>
          </ac:spMkLst>
        </pc:spChg>
        <pc:spChg chg="del">
          <ac:chgData name="Yi Mei" userId="1503b2cb-ace1-4f51-9783-d10a21691a52" providerId="ADAL" clId="{1E90B969-08EB-C14B-BDA9-D4C82ED6331E}" dt="2024-04-18T08:21:33.474" v="4557" actId="478"/>
          <ac:spMkLst>
            <pc:docMk/>
            <pc:sldMk cId="3734706808" sldId="486"/>
            <ac:spMk id="3" creationId="{85470CB6-7E96-CA04-835E-B6E7055D0834}"/>
          </ac:spMkLst>
        </pc:spChg>
        <pc:spChg chg="add mod">
          <ac:chgData name="Yi Mei" userId="1503b2cb-ace1-4f51-9783-d10a21691a52" providerId="ADAL" clId="{1E90B969-08EB-C14B-BDA9-D4C82ED6331E}" dt="2024-04-18T08:28:29.557" v="4674" actId="1076"/>
          <ac:spMkLst>
            <pc:docMk/>
            <pc:sldMk cId="3734706808" sldId="486"/>
            <ac:spMk id="5" creationId="{441222EB-523D-B228-E2AD-E9683FFD80E8}"/>
          </ac:spMkLst>
        </pc:spChg>
        <pc:spChg chg="add mod">
          <ac:chgData name="Yi Mei" userId="1503b2cb-ace1-4f51-9783-d10a21691a52" providerId="ADAL" clId="{1E90B969-08EB-C14B-BDA9-D4C82ED6331E}" dt="2024-04-18T08:28:29.557" v="4674" actId="1076"/>
          <ac:spMkLst>
            <pc:docMk/>
            <pc:sldMk cId="3734706808" sldId="486"/>
            <ac:spMk id="6" creationId="{1FE461B3-9B08-353E-7DA4-20168BCEC229}"/>
          </ac:spMkLst>
        </pc:spChg>
        <pc:spChg chg="add mod">
          <ac:chgData name="Yi Mei" userId="1503b2cb-ace1-4f51-9783-d10a21691a52" providerId="ADAL" clId="{1E90B969-08EB-C14B-BDA9-D4C82ED6331E}" dt="2024-04-18T08:28:29.557" v="4674" actId="1076"/>
          <ac:spMkLst>
            <pc:docMk/>
            <pc:sldMk cId="3734706808" sldId="486"/>
            <ac:spMk id="7" creationId="{BDBEBAB6-DC62-934B-8C2E-DCCFF20C3BE9}"/>
          </ac:spMkLst>
        </pc:spChg>
        <pc:spChg chg="add mod">
          <ac:chgData name="Yi Mei" userId="1503b2cb-ace1-4f51-9783-d10a21691a52" providerId="ADAL" clId="{1E90B969-08EB-C14B-BDA9-D4C82ED6331E}" dt="2024-04-18T08:28:29.557" v="4674" actId="1076"/>
          <ac:spMkLst>
            <pc:docMk/>
            <pc:sldMk cId="3734706808" sldId="486"/>
            <ac:spMk id="8" creationId="{42D68E23-36DB-2D18-F620-63DF20625A4D}"/>
          </ac:spMkLst>
        </pc:spChg>
        <pc:spChg chg="add mod">
          <ac:chgData name="Yi Mei" userId="1503b2cb-ace1-4f51-9783-d10a21691a52" providerId="ADAL" clId="{1E90B969-08EB-C14B-BDA9-D4C82ED6331E}" dt="2024-04-18T08:28:29.557" v="4674" actId="1076"/>
          <ac:spMkLst>
            <pc:docMk/>
            <pc:sldMk cId="3734706808" sldId="486"/>
            <ac:spMk id="9" creationId="{41ED1C0E-6B26-BA0E-9F23-6ADAEEC8E690}"/>
          </ac:spMkLst>
        </pc:spChg>
        <pc:spChg chg="add mod">
          <ac:chgData name="Yi Mei" userId="1503b2cb-ace1-4f51-9783-d10a21691a52" providerId="ADAL" clId="{1E90B969-08EB-C14B-BDA9-D4C82ED6331E}" dt="2024-04-18T08:28:29.557" v="4674" actId="1076"/>
          <ac:spMkLst>
            <pc:docMk/>
            <pc:sldMk cId="3734706808" sldId="486"/>
            <ac:spMk id="10" creationId="{C86F01B9-62C8-4A27-9BF5-641AC07606A2}"/>
          </ac:spMkLst>
        </pc:spChg>
        <pc:spChg chg="add mod">
          <ac:chgData name="Yi Mei" userId="1503b2cb-ace1-4f51-9783-d10a21691a52" providerId="ADAL" clId="{1E90B969-08EB-C14B-BDA9-D4C82ED6331E}" dt="2024-04-18T08:28:29.557" v="4674" actId="1076"/>
          <ac:spMkLst>
            <pc:docMk/>
            <pc:sldMk cId="3734706808" sldId="486"/>
            <ac:spMk id="11" creationId="{6F7B6AEE-F178-23DB-1CBF-2582E34CBB1C}"/>
          </ac:spMkLst>
        </pc:spChg>
        <pc:spChg chg="add mod">
          <ac:chgData name="Yi Mei" userId="1503b2cb-ace1-4f51-9783-d10a21691a52" providerId="ADAL" clId="{1E90B969-08EB-C14B-BDA9-D4C82ED6331E}" dt="2024-04-18T08:28:29.557" v="4674" actId="1076"/>
          <ac:spMkLst>
            <pc:docMk/>
            <pc:sldMk cId="3734706808" sldId="486"/>
            <ac:spMk id="12" creationId="{26519631-991C-F000-1021-FE73D3D9A436}"/>
          </ac:spMkLst>
        </pc:spChg>
        <pc:spChg chg="add mod">
          <ac:chgData name="Yi Mei" userId="1503b2cb-ace1-4f51-9783-d10a21691a52" providerId="ADAL" clId="{1E90B969-08EB-C14B-BDA9-D4C82ED6331E}" dt="2024-04-18T08:28:29.557" v="4674" actId="1076"/>
          <ac:spMkLst>
            <pc:docMk/>
            <pc:sldMk cId="3734706808" sldId="486"/>
            <ac:spMk id="13" creationId="{24C49A6D-39E2-2A23-F53D-21672DCC7364}"/>
          </ac:spMkLst>
        </pc:spChg>
        <pc:spChg chg="add mod">
          <ac:chgData name="Yi Mei" userId="1503b2cb-ace1-4f51-9783-d10a21691a52" providerId="ADAL" clId="{1E90B969-08EB-C14B-BDA9-D4C82ED6331E}" dt="2024-04-18T08:28:29.557" v="4674" actId="1076"/>
          <ac:spMkLst>
            <pc:docMk/>
            <pc:sldMk cId="3734706808" sldId="486"/>
            <ac:spMk id="14" creationId="{11B8C557-0F8B-5173-8433-C598158DF251}"/>
          </ac:spMkLst>
        </pc:spChg>
        <pc:spChg chg="add del mod">
          <ac:chgData name="Yi Mei" userId="1503b2cb-ace1-4f51-9783-d10a21691a52" providerId="ADAL" clId="{1E90B969-08EB-C14B-BDA9-D4C82ED6331E}" dt="2024-04-18T08:23:22.636" v="4632" actId="478"/>
          <ac:spMkLst>
            <pc:docMk/>
            <pc:sldMk cId="3734706808" sldId="486"/>
            <ac:spMk id="15" creationId="{C9872127-A196-8160-B21F-0F80219F6414}"/>
          </ac:spMkLst>
        </pc:spChg>
        <pc:spChg chg="add mod">
          <ac:chgData name="Yi Mei" userId="1503b2cb-ace1-4f51-9783-d10a21691a52" providerId="ADAL" clId="{1E90B969-08EB-C14B-BDA9-D4C82ED6331E}" dt="2024-04-18T08:23:40.833" v="4633" actId="1076"/>
          <ac:spMkLst>
            <pc:docMk/>
            <pc:sldMk cId="3734706808" sldId="486"/>
            <ac:spMk id="16" creationId="{60B41399-2AEE-3A5B-57D4-B938F0F535C2}"/>
          </ac:spMkLst>
        </pc:spChg>
        <pc:spChg chg="add del mod">
          <ac:chgData name="Yi Mei" userId="1503b2cb-ace1-4f51-9783-d10a21691a52" providerId="ADAL" clId="{1E90B969-08EB-C14B-BDA9-D4C82ED6331E}" dt="2024-04-18T08:23:20.026" v="4630" actId="478"/>
          <ac:spMkLst>
            <pc:docMk/>
            <pc:sldMk cId="3734706808" sldId="486"/>
            <ac:spMk id="17" creationId="{9744527E-49B9-D655-0E80-4F9C860216C1}"/>
          </ac:spMkLst>
        </pc:spChg>
        <pc:spChg chg="add mod">
          <ac:chgData name="Yi Mei" userId="1503b2cb-ace1-4f51-9783-d10a21691a52" providerId="ADAL" clId="{1E90B969-08EB-C14B-BDA9-D4C82ED6331E}" dt="2024-04-18T08:23:40.833" v="4633" actId="1076"/>
          <ac:spMkLst>
            <pc:docMk/>
            <pc:sldMk cId="3734706808" sldId="486"/>
            <ac:spMk id="18" creationId="{D288560E-A5E3-3019-894B-EAD94B54349A}"/>
          </ac:spMkLst>
        </pc:spChg>
        <pc:spChg chg="add del mod">
          <ac:chgData name="Yi Mei" userId="1503b2cb-ace1-4f51-9783-d10a21691a52" providerId="ADAL" clId="{1E90B969-08EB-C14B-BDA9-D4C82ED6331E}" dt="2024-04-18T08:23:21.124" v="4631" actId="478"/>
          <ac:spMkLst>
            <pc:docMk/>
            <pc:sldMk cId="3734706808" sldId="486"/>
            <ac:spMk id="19" creationId="{E167B214-8468-ED4A-7996-10D26A70E92B}"/>
          </ac:spMkLst>
        </pc:spChg>
        <pc:spChg chg="add mod">
          <ac:chgData name="Yi Mei" userId="1503b2cb-ace1-4f51-9783-d10a21691a52" providerId="ADAL" clId="{1E90B969-08EB-C14B-BDA9-D4C82ED6331E}" dt="2024-04-18T08:23:40.833" v="4633" actId="1076"/>
          <ac:spMkLst>
            <pc:docMk/>
            <pc:sldMk cId="3734706808" sldId="486"/>
            <ac:spMk id="20" creationId="{2A9CC9A5-FFAF-5033-7A89-1066D4D08DE8}"/>
          </ac:spMkLst>
        </pc:spChg>
        <pc:spChg chg="add mod">
          <ac:chgData name="Yi Mei" userId="1503b2cb-ace1-4f51-9783-d10a21691a52" providerId="ADAL" clId="{1E90B969-08EB-C14B-BDA9-D4C82ED6331E}" dt="2024-04-18T08:26:36.585" v="4661" actId="1076"/>
          <ac:spMkLst>
            <pc:docMk/>
            <pc:sldMk cId="3734706808" sldId="486"/>
            <ac:spMk id="21" creationId="{647AA39A-D451-30B7-CCC7-EC01C4DF1E56}"/>
          </ac:spMkLst>
        </pc:spChg>
        <pc:spChg chg="add mod">
          <ac:chgData name="Yi Mei" userId="1503b2cb-ace1-4f51-9783-d10a21691a52" providerId="ADAL" clId="{1E90B969-08EB-C14B-BDA9-D4C82ED6331E}" dt="2024-04-18T08:21:40.386" v="4559" actId="1076"/>
          <ac:spMkLst>
            <pc:docMk/>
            <pc:sldMk cId="3734706808" sldId="486"/>
            <ac:spMk id="22" creationId="{B6FE92AD-6A54-835D-A2C8-36794AF9D5C3}"/>
          </ac:spMkLst>
        </pc:spChg>
        <pc:spChg chg="add mod">
          <ac:chgData name="Yi Mei" userId="1503b2cb-ace1-4f51-9783-d10a21691a52" providerId="ADAL" clId="{1E90B969-08EB-C14B-BDA9-D4C82ED6331E}" dt="2024-04-18T08:21:40.386" v="4559" actId="1076"/>
          <ac:spMkLst>
            <pc:docMk/>
            <pc:sldMk cId="3734706808" sldId="486"/>
            <ac:spMk id="23" creationId="{59FAE6B7-84F6-AA67-0339-3B2CF1726492}"/>
          </ac:spMkLst>
        </pc:spChg>
        <pc:spChg chg="add mod">
          <ac:chgData name="Yi Mei" userId="1503b2cb-ace1-4f51-9783-d10a21691a52" providerId="ADAL" clId="{1E90B969-08EB-C14B-BDA9-D4C82ED6331E}" dt="2024-04-18T08:21:40.386" v="4559" actId="1076"/>
          <ac:spMkLst>
            <pc:docMk/>
            <pc:sldMk cId="3734706808" sldId="486"/>
            <ac:spMk id="24" creationId="{69AD120A-1B0B-1098-5887-837A76663D48}"/>
          </ac:spMkLst>
        </pc:spChg>
        <pc:spChg chg="add mod">
          <ac:chgData name="Yi Mei" userId="1503b2cb-ace1-4f51-9783-d10a21691a52" providerId="ADAL" clId="{1E90B969-08EB-C14B-BDA9-D4C82ED6331E}" dt="2024-04-18T08:26:27.621" v="4660" actId="1076"/>
          <ac:spMkLst>
            <pc:docMk/>
            <pc:sldMk cId="3734706808" sldId="486"/>
            <ac:spMk id="25" creationId="{51982A2F-ECE1-9FA1-DD17-BDCF903498A3}"/>
          </ac:spMkLst>
        </pc:spChg>
        <pc:spChg chg="add mod">
          <ac:chgData name="Yi Mei" userId="1503b2cb-ace1-4f51-9783-d10a21691a52" providerId="ADAL" clId="{1E90B969-08EB-C14B-BDA9-D4C82ED6331E}" dt="2024-04-18T08:21:40.386" v="4559" actId="1076"/>
          <ac:spMkLst>
            <pc:docMk/>
            <pc:sldMk cId="3734706808" sldId="486"/>
            <ac:spMk id="26" creationId="{6B052B4E-D9C8-975B-09B4-B7D2A1376E69}"/>
          </ac:spMkLst>
        </pc:spChg>
        <pc:spChg chg="add mod">
          <ac:chgData name="Yi Mei" userId="1503b2cb-ace1-4f51-9783-d10a21691a52" providerId="ADAL" clId="{1E90B969-08EB-C14B-BDA9-D4C82ED6331E}" dt="2024-04-18T08:21:47.415" v="4560" actId="1076"/>
          <ac:spMkLst>
            <pc:docMk/>
            <pc:sldMk cId="3734706808" sldId="486"/>
            <ac:spMk id="27" creationId="{886DACDA-2550-A2F5-A290-09C1C77AFF87}"/>
          </ac:spMkLst>
        </pc:spChg>
        <pc:spChg chg="add mod">
          <ac:chgData name="Yi Mei" userId="1503b2cb-ace1-4f51-9783-d10a21691a52" providerId="ADAL" clId="{1E90B969-08EB-C14B-BDA9-D4C82ED6331E}" dt="2024-04-18T08:21:40.386" v="4559" actId="1076"/>
          <ac:spMkLst>
            <pc:docMk/>
            <pc:sldMk cId="3734706808" sldId="486"/>
            <ac:spMk id="28" creationId="{7319ADFD-6612-5329-E6EC-9780DEC5032B}"/>
          </ac:spMkLst>
        </pc:spChg>
        <pc:spChg chg="add mod">
          <ac:chgData name="Yi Mei" userId="1503b2cb-ace1-4f51-9783-d10a21691a52" providerId="ADAL" clId="{1E90B969-08EB-C14B-BDA9-D4C82ED6331E}" dt="2024-04-18T08:28:23.250" v="4673" actId="1076"/>
          <ac:spMkLst>
            <pc:docMk/>
            <pc:sldMk cId="3734706808" sldId="486"/>
            <ac:spMk id="29" creationId="{E36AA0C7-135C-22DC-69ED-F348E1CA3902}"/>
          </ac:spMkLst>
        </pc:spChg>
        <pc:spChg chg="add mod">
          <ac:chgData name="Yi Mei" userId="1503b2cb-ace1-4f51-9783-d10a21691a52" providerId="ADAL" clId="{1E90B969-08EB-C14B-BDA9-D4C82ED6331E}" dt="2024-04-18T08:21:40.386" v="4559" actId="1076"/>
          <ac:spMkLst>
            <pc:docMk/>
            <pc:sldMk cId="3734706808" sldId="486"/>
            <ac:spMk id="30" creationId="{076C56FE-EA96-7181-2E9E-7916C2D46976}"/>
          </ac:spMkLst>
        </pc:spChg>
        <pc:spChg chg="add mod">
          <ac:chgData name="Yi Mei" userId="1503b2cb-ace1-4f51-9783-d10a21691a52" providerId="ADAL" clId="{1E90B969-08EB-C14B-BDA9-D4C82ED6331E}" dt="2024-04-18T08:28:29.557" v="4674" actId="1076"/>
          <ac:spMkLst>
            <pc:docMk/>
            <pc:sldMk cId="3734706808" sldId="486"/>
            <ac:spMk id="31" creationId="{0EC34EC8-3A08-FC22-FA89-4A4DEF27966C}"/>
          </ac:spMkLst>
        </pc:spChg>
        <pc:spChg chg="add mod">
          <ac:chgData name="Yi Mei" userId="1503b2cb-ace1-4f51-9783-d10a21691a52" providerId="ADAL" clId="{1E90B969-08EB-C14B-BDA9-D4C82ED6331E}" dt="2024-04-18T08:24:11.316" v="4641" actId="1076"/>
          <ac:spMkLst>
            <pc:docMk/>
            <pc:sldMk cId="3734706808" sldId="486"/>
            <ac:spMk id="32" creationId="{738A3004-C622-3ECD-5FBB-66B4EC89C20D}"/>
          </ac:spMkLst>
        </pc:spChg>
        <pc:spChg chg="add mod">
          <ac:chgData name="Yi Mei" userId="1503b2cb-ace1-4f51-9783-d10a21691a52" providerId="ADAL" clId="{1E90B969-08EB-C14B-BDA9-D4C82ED6331E}" dt="2024-04-18T08:23:51.832" v="4637" actId="1076"/>
          <ac:spMkLst>
            <pc:docMk/>
            <pc:sldMk cId="3734706808" sldId="486"/>
            <ac:spMk id="33" creationId="{EAD53D3E-2323-08F2-738C-6FA606E0F083}"/>
          </ac:spMkLst>
        </pc:spChg>
        <pc:spChg chg="add mod">
          <ac:chgData name="Yi Mei" userId="1503b2cb-ace1-4f51-9783-d10a21691a52" providerId="ADAL" clId="{1E90B969-08EB-C14B-BDA9-D4C82ED6331E}" dt="2024-04-18T08:24:15.099" v="4642" actId="1076"/>
          <ac:spMkLst>
            <pc:docMk/>
            <pc:sldMk cId="3734706808" sldId="486"/>
            <ac:spMk id="34" creationId="{B896B67A-A157-8F49-6503-A05D4664D23D}"/>
          </ac:spMkLst>
        </pc:spChg>
        <pc:grpChg chg="add">
          <ac:chgData name="Yi Mei" userId="1503b2cb-ace1-4f51-9783-d10a21691a52" providerId="ADAL" clId="{1E90B969-08EB-C14B-BDA9-D4C82ED6331E}" dt="2024-04-18T08:26:43.787" v="4662" actId="164"/>
          <ac:grpSpMkLst>
            <pc:docMk/>
            <pc:sldMk cId="3734706808" sldId="486"/>
            <ac:grpSpMk id="35" creationId="{09394F55-0C3C-7AE7-DB68-3616F00E3AA0}"/>
          </ac:grpSpMkLst>
        </pc:grpChg>
        <pc:grpChg chg="add mod">
          <ac:chgData name="Yi Mei" userId="1503b2cb-ace1-4f51-9783-d10a21691a52" providerId="ADAL" clId="{1E90B969-08EB-C14B-BDA9-D4C82ED6331E}" dt="2024-04-18T08:28:29.557" v="4674" actId="1076"/>
          <ac:grpSpMkLst>
            <pc:docMk/>
            <pc:sldMk cId="3734706808" sldId="486"/>
            <ac:grpSpMk id="36" creationId="{B41E4603-611D-CA79-A051-BD174F955BA9}"/>
          </ac:grpSpMkLst>
        </pc:grpChg>
        <pc:grpChg chg="add mod">
          <ac:chgData name="Yi Mei" userId="1503b2cb-ace1-4f51-9783-d10a21691a52" providerId="ADAL" clId="{1E90B969-08EB-C14B-BDA9-D4C82ED6331E}" dt="2024-04-18T08:28:29.557" v="4674" actId="1076"/>
          <ac:grpSpMkLst>
            <pc:docMk/>
            <pc:sldMk cId="3734706808" sldId="486"/>
            <ac:grpSpMk id="37" creationId="{384B024D-18C7-66F0-A81C-5587AFCEC726}"/>
          </ac:grpSpMkLst>
        </pc:grpChg>
      </pc:sldChg>
      <pc:sldChg chg="addSp delSp modSp new mod">
        <pc:chgData name="Yi Mei" userId="1503b2cb-ace1-4f51-9783-d10a21691a52" providerId="ADAL" clId="{1E90B969-08EB-C14B-BDA9-D4C82ED6331E}" dt="2024-04-20T22:17:30.635" v="15115" actId="1076"/>
        <pc:sldMkLst>
          <pc:docMk/>
          <pc:sldMk cId="196459437" sldId="487"/>
        </pc:sldMkLst>
        <pc:spChg chg="mod">
          <ac:chgData name="Yi Mei" userId="1503b2cb-ace1-4f51-9783-d10a21691a52" providerId="ADAL" clId="{1E90B969-08EB-C14B-BDA9-D4C82ED6331E}" dt="2024-04-18T08:31:29.605" v="4722" actId="20577"/>
          <ac:spMkLst>
            <pc:docMk/>
            <pc:sldMk cId="196459437" sldId="487"/>
            <ac:spMk id="2" creationId="{65620CE7-933E-65DD-0034-E02B8628E58A}"/>
          </ac:spMkLst>
        </pc:spChg>
        <pc:spChg chg="del">
          <ac:chgData name="Yi Mei" userId="1503b2cb-ace1-4f51-9783-d10a21691a52" providerId="ADAL" clId="{1E90B969-08EB-C14B-BDA9-D4C82ED6331E}" dt="2024-04-18T08:31:16.028" v="4704" actId="478"/>
          <ac:spMkLst>
            <pc:docMk/>
            <pc:sldMk cId="196459437" sldId="487"/>
            <ac:spMk id="3" creationId="{F0BC5DA0-6800-17F4-FF90-36731CEF4926}"/>
          </ac:spMkLst>
        </pc:spChg>
        <pc:spChg chg="add mod">
          <ac:chgData name="Yi Mei" userId="1503b2cb-ace1-4f51-9783-d10a21691a52" providerId="ADAL" clId="{1E90B969-08EB-C14B-BDA9-D4C82ED6331E}" dt="2024-04-18T09:12:00.486" v="5034" actId="1076"/>
          <ac:spMkLst>
            <pc:docMk/>
            <pc:sldMk cId="196459437" sldId="487"/>
            <ac:spMk id="5" creationId="{4712C13F-D3E4-67B5-8CBD-B0F63B4D1E3C}"/>
          </ac:spMkLst>
        </pc:spChg>
        <pc:spChg chg="add mod">
          <ac:chgData name="Yi Mei" userId="1503b2cb-ace1-4f51-9783-d10a21691a52" providerId="ADAL" clId="{1E90B969-08EB-C14B-BDA9-D4C82ED6331E}" dt="2024-04-18T09:12:00.486" v="5034" actId="1076"/>
          <ac:spMkLst>
            <pc:docMk/>
            <pc:sldMk cId="196459437" sldId="487"/>
            <ac:spMk id="6" creationId="{5F1EC0A3-B40C-8AA7-D560-D1A97269DFCD}"/>
          </ac:spMkLst>
        </pc:spChg>
        <pc:spChg chg="add mod">
          <ac:chgData name="Yi Mei" userId="1503b2cb-ace1-4f51-9783-d10a21691a52" providerId="ADAL" clId="{1E90B969-08EB-C14B-BDA9-D4C82ED6331E}" dt="2024-04-18T09:12:00.486" v="5034" actId="1076"/>
          <ac:spMkLst>
            <pc:docMk/>
            <pc:sldMk cId="196459437" sldId="487"/>
            <ac:spMk id="7" creationId="{BA2D3A92-8E33-3628-C9D3-5D65697D5F62}"/>
          </ac:spMkLst>
        </pc:spChg>
        <pc:spChg chg="add mod">
          <ac:chgData name="Yi Mei" userId="1503b2cb-ace1-4f51-9783-d10a21691a52" providerId="ADAL" clId="{1E90B969-08EB-C14B-BDA9-D4C82ED6331E}" dt="2024-04-20T22:17:30.635" v="15115" actId="1076"/>
          <ac:spMkLst>
            <pc:docMk/>
            <pc:sldMk cId="196459437" sldId="487"/>
            <ac:spMk id="8" creationId="{FF66B215-C4C9-39CB-EED9-116A89394C7F}"/>
          </ac:spMkLst>
        </pc:spChg>
        <pc:spChg chg="add mod">
          <ac:chgData name="Yi Mei" userId="1503b2cb-ace1-4f51-9783-d10a21691a52" providerId="ADAL" clId="{1E90B969-08EB-C14B-BDA9-D4C82ED6331E}" dt="2024-04-18T09:12:00.486" v="5034" actId="1076"/>
          <ac:spMkLst>
            <pc:docMk/>
            <pc:sldMk cId="196459437" sldId="487"/>
            <ac:spMk id="9" creationId="{8E60BE2D-3073-2F25-46C9-4DF3BF69AF72}"/>
          </ac:spMkLst>
        </pc:spChg>
        <pc:spChg chg="add mod">
          <ac:chgData name="Yi Mei" userId="1503b2cb-ace1-4f51-9783-d10a21691a52" providerId="ADAL" clId="{1E90B969-08EB-C14B-BDA9-D4C82ED6331E}" dt="2024-04-18T09:12:00.486" v="5034" actId="1076"/>
          <ac:spMkLst>
            <pc:docMk/>
            <pc:sldMk cId="196459437" sldId="487"/>
            <ac:spMk id="10" creationId="{6867AECA-8DDB-A735-B6B2-C54DED8C645A}"/>
          </ac:spMkLst>
        </pc:spChg>
        <pc:spChg chg="add mod">
          <ac:chgData name="Yi Mei" userId="1503b2cb-ace1-4f51-9783-d10a21691a52" providerId="ADAL" clId="{1E90B969-08EB-C14B-BDA9-D4C82ED6331E}" dt="2024-04-18T09:12:00.486" v="5034" actId="1076"/>
          <ac:spMkLst>
            <pc:docMk/>
            <pc:sldMk cId="196459437" sldId="487"/>
            <ac:spMk id="11" creationId="{510E5B84-8748-5990-9C9B-A8325B2E692B}"/>
          </ac:spMkLst>
        </pc:spChg>
        <pc:spChg chg="add mod">
          <ac:chgData name="Yi Mei" userId="1503b2cb-ace1-4f51-9783-d10a21691a52" providerId="ADAL" clId="{1E90B969-08EB-C14B-BDA9-D4C82ED6331E}" dt="2024-04-18T09:12:00.486" v="5034" actId="1076"/>
          <ac:spMkLst>
            <pc:docMk/>
            <pc:sldMk cId="196459437" sldId="487"/>
            <ac:spMk id="12" creationId="{BDB15A8E-E3B4-4513-DEAE-6CB3C6E5C3B2}"/>
          </ac:spMkLst>
        </pc:spChg>
        <pc:spChg chg="add mod">
          <ac:chgData name="Yi Mei" userId="1503b2cb-ace1-4f51-9783-d10a21691a52" providerId="ADAL" clId="{1E90B969-08EB-C14B-BDA9-D4C82ED6331E}" dt="2024-04-18T09:12:00.486" v="5034" actId="1076"/>
          <ac:spMkLst>
            <pc:docMk/>
            <pc:sldMk cId="196459437" sldId="487"/>
            <ac:spMk id="13" creationId="{BB646728-D2AF-1291-D85E-ACDE9C018731}"/>
          </ac:spMkLst>
        </pc:spChg>
        <pc:spChg chg="add mod">
          <ac:chgData name="Yi Mei" userId="1503b2cb-ace1-4f51-9783-d10a21691a52" providerId="ADAL" clId="{1E90B969-08EB-C14B-BDA9-D4C82ED6331E}" dt="2024-04-19T09:35:08.940" v="10360" actId="20577"/>
          <ac:spMkLst>
            <pc:docMk/>
            <pc:sldMk cId="196459437" sldId="487"/>
            <ac:spMk id="14" creationId="{CBFF592F-BE5E-A627-97BF-73021435197F}"/>
          </ac:spMkLst>
        </pc:spChg>
      </pc:sldChg>
      <pc:sldChg chg="addSp modSp new mod">
        <pc:chgData name="Yi Mei" userId="1503b2cb-ace1-4f51-9783-d10a21691a52" providerId="ADAL" clId="{1E90B969-08EB-C14B-BDA9-D4C82ED6331E}" dt="2024-04-18T11:20:05.379" v="7935" actId="20577"/>
        <pc:sldMkLst>
          <pc:docMk/>
          <pc:sldMk cId="2919120420" sldId="488"/>
        </pc:sldMkLst>
        <pc:spChg chg="mod">
          <ac:chgData name="Yi Mei" userId="1503b2cb-ace1-4f51-9783-d10a21691a52" providerId="ADAL" clId="{1E90B969-08EB-C14B-BDA9-D4C82ED6331E}" dt="2024-04-18T09:15:34.487" v="5061" actId="20577"/>
          <ac:spMkLst>
            <pc:docMk/>
            <pc:sldMk cId="2919120420" sldId="488"/>
            <ac:spMk id="2" creationId="{675AD015-FF86-15DD-E899-BDC8AD081DB9}"/>
          </ac:spMkLst>
        </pc:spChg>
        <pc:spChg chg="mod">
          <ac:chgData name="Yi Mei" userId="1503b2cb-ace1-4f51-9783-d10a21691a52" providerId="ADAL" clId="{1E90B969-08EB-C14B-BDA9-D4C82ED6331E}" dt="2024-04-18T11:20:05.379" v="7935" actId="20577"/>
          <ac:spMkLst>
            <pc:docMk/>
            <pc:sldMk cId="2919120420" sldId="488"/>
            <ac:spMk id="3" creationId="{7318EDED-2862-B2FE-6743-4A34EA3AE6C4}"/>
          </ac:spMkLst>
        </pc:spChg>
        <pc:spChg chg="mod">
          <ac:chgData name="Yi Mei" userId="1503b2cb-ace1-4f51-9783-d10a21691a52" providerId="ADAL" clId="{1E90B969-08EB-C14B-BDA9-D4C82ED6331E}" dt="2024-04-18T09:17:23.745" v="5168"/>
          <ac:spMkLst>
            <pc:docMk/>
            <pc:sldMk cId="2919120420" sldId="488"/>
            <ac:spMk id="6" creationId="{EC0D82D7-B9D9-3481-BA5D-DA1DBF963D54}"/>
          </ac:spMkLst>
        </pc:spChg>
        <pc:spChg chg="mod">
          <ac:chgData name="Yi Mei" userId="1503b2cb-ace1-4f51-9783-d10a21691a52" providerId="ADAL" clId="{1E90B969-08EB-C14B-BDA9-D4C82ED6331E}" dt="2024-04-18T09:17:23.745" v="5168"/>
          <ac:spMkLst>
            <pc:docMk/>
            <pc:sldMk cId="2919120420" sldId="488"/>
            <ac:spMk id="7" creationId="{43B29074-38DE-FF57-6A4B-DE3780976441}"/>
          </ac:spMkLst>
        </pc:spChg>
        <pc:spChg chg="mod">
          <ac:chgData name="Yi Mei" userId="1503b2cb-ace1-4f51-9783-d10a21691a52" providerId="ADAL" clId="{1E90B969-08EB-C14B-BDA9-D4C82ED6331E}" dt="2024-04-18T09:17:23.745" v="5168"/>
          <ac:spMkLst>
            <pc:docMk/>
            <pc:sldMk cId="2919120420" sldId="488"/>
            <ac:spMk id="8" creationId="{637AC78D-BD93-72FC-0395-C47BAB484466}"/>
          </ac:spMkLst>
        </pc:spChg>
        <pc:spChg chg="mod">
          <ac:chgData name="Yi Mei" userId="1503b2cb-ace1-4f51-9783-d10a21691a52" providerId="ADAL" clId="{1E90B969-08EB-C14B-BDA9-D4C82ED6331E}" dt="2024-04-18T09:17:23.745" v="5168"/>
          <ac:spMkLst>
            <pc:docMk/>
            <pc:sldMk cId="2919120420" sldId="488"/>
            <ac:spMk id="9" creationId="{07877543-C861-0DE3-6EBF-AAB52C508562}"/>
          </ac:spMkLst>
        </pc:spChg>
        <pc:spChg chg="mod">
          <ac:chgData name="Yi Mei" userId="1503b2cb-ace1-4f51-9783-d10a21691a52" providerId="ADAL" clId="{1E90B969-08EB-C14B-BDA9-D4C82ED6331E}" dt="2024-04-18T09:17:23.745" v="5168"/>
          <ac:spMkLst>
            <pc:docMk/>
            <pc:sldMk cId="2919120420" sldId="488"/>
            <ac:spMk id="10" creationId="{8D1A9837-1393-F747-6913-158FF7B09C6C}"/>
          </ac:spMkLst>
        </pc:spChg>
        <pc:spChg chg="mod">
          <ac:chgData name="Yi Mei" userId="1503b2cb-ace1-4f51-9783-d10a21691a52" providerId="ADAL" clId="{1E90B969-08EB-C14B-BDA9-D4C82ED6331E}" dt="2024-04-18T09:17:23.745" v="5168"/>
          <ac:spMkLst>
            <pc:docMk/>
            <pc:sldMk cId="2919120420" sldId="488"/>
            <ac:spMk id="11" creationId="{A957C37F-3BBA-B1B6-DCA8-40A452DFBB7F}"/>
          </ac:spMkLst>
        </pc:spChg>
        <pc:spChg chg="mod">
          <ac:chgData name="Yi Mei" userId="1503b2cb-ace1-4f51-9783-d10a21691a52" providerId="ADAL" clId="{1E90B969-08EB-C14B-BDA9-D4C82ED6331E}" dt="2024-04-18T09:17:23.745" v="5168"/>
          <ac:spMkLst>
            <pc:docMk/>
            <pc:sldMk cId="2919120420" sldId="488"/>
            <ac:spMk id="12" creationId="{73D4ED0D-10C2-D08D-31DD-C61176000995}"/>
          </ac:spMkLst>
        </pc:spChg>
        <pc:spChg chg="mod">
          <ac:chgData name="Yi Mei" userId="1503b2cb-ace1-4f51-9783-d10a21691a52" providerId="ADAL" clId="{1E90B969-08EB-C14B-BDA9-D4C82ED6331E}" dt="2024-04-18T09:17:23.745" v="5168"/>
          <ac:spMkLst>
            <pc:docMk/>
            <pc:sldMk cId="2919120420" sldId="488"/>
            <ac:spMk id="13" creationId="{A76D5A27-9498-49BE-EBAD-9F69B97F1717}"/>
          </ac:spMkLst>
        </pc:spChg>
        <pc:spChg chg="mod">
          <ac:chgData name="Yi Mei" userId="1503b2cb-ace1-4f51-9783-d10a21691a52" providerId="ADAL" clId="{1E90B969-08EB-C14B-BDA9-D4C82ED6331E}" dt="2024-04-18T09:17:23.745" v="5168"/>
          <ac:spMkLst>
            <pc:docMk/>
            <pc:sldMk cId="2919120420" sldId="488"/>
            <ac:spMk id="14" creationId="{144E075E-EADB-07BA-A759-7083C290B99E}"/>
          </ac:spMkLst>
        </pc:spChg>
        <pc:spChg chg="mod">
          <ac:chgData name="Yi Mei" userId="1503b2cb-ace1-4f51-9783-d10a21691a52" providerId="ADAL" clId="{1E90B969-08EB-C14B-BDA9-D4C82ED6331E}" dt="2024-04-18T09:17:23.745" v="5168"/>
          <ac:spMkLst>
            <pc:docMk/>
            <pc:sldMk cId="2919120420" sldId="488"/>
            <ac:spMk id="16" creationId="{82A80FA6-C640-FB0C-1C41-7B66748C34C5}"/>
          </ac:spMkLst>
        </pc:spChg>
        <pc:grpChg chg="add mod">
          <ac:chgData name="Yi Mei" userId="1503b2cb-ace1-4f51-9783-d10a21691a52" providerId="ADAL" clId="{1E90B969-08EB-C14B-BDA9-D4C82ED6331E}" dt="2024-04-18T09:17:26.219" v="5169" actId="1076"/>
          <ac:grpSpMkLst>
            <pc:docMk/>
            <pc:sldMk cId="2919120420" sldId="488"/>
            <ac:grpSpMk id="5" creationId="{6B5FB053-0A62-EDDF-3FBA-8CDE3FBF4F9E}"/>
          </ac:grpSpMkLst>
        </pc:grpChg>
        <pc:cxnChg chg="mod">
          <ac:chgData name="Yi Mei" userId="1503b2cb-ace1-4f51-9783-d10a21691a52" providerId="ADAL" clId="{1E90B969-08EB-C14B-BDA9-D4C82ED6331E}" dt="2024-04-18T09:17:23.745" v="5168"/>
          <ac:cxnSpMkLst>
            <pc:docMk/>
            <pc:sldMk cId="2919120420" sldId="488"/>
            <ac:cxnSpMk id="15" creationId="{5D54022C-15FA-E1CA-3352-4EA3300D47AF}"/>
          </ac:cxnSpMkLst>
        </pc:cxnChg>
        <pc:cxnChg chg="mod">
          <ac:chgData name="Yi Mei" userId="1503b2cb-ace1-4f51-9783-d10a21691a52" providerId="ADAL" clId="{1E90B969-08EB-C14B-BDA9-D4C82ED6331E}" dt="2024-04-18T09:17:23.745" v="5168"/>
          <ac:cxnSpMkLst>
            <pc:docMk/>
            <pc:sldMk cId="2919120420" sldId="488"/>
            <ac:cxnSpMk id="17" creationId="{5A9DDE58-2F12-640B-15F1-AFBF62B6814C}"/>
          </ac:cxnSpMkLst>
        </pc:cxnChg>
      </pc:sldChg>
      <pc:sldChg chg="addSp delSp modSp new mod">
        <pc:chgData name="Yi Mei" userId="1503b2cb-ace1-4f51-9783-d10a21691a52" providerId="ADAL" clId="{1E90B969-08EB-C14B-BDA9-D4C82ED6331E}" dt="2024-04-18T09:31:45.949" v="5897" actId="113"/>
        <pc:sldMkLst>
          <pc:docMk/>
          <pc:sldMk cId="545419999" sldId="489"/>
        </pc:sldMkLst>
        <pc:spChg chg="mod">
          <ac:chgData name="Yi Mei" userId="1503b2cb-ace1-4f51-9783-d10a21691a52" providerId="ADAL" clId="{1E90B969-08EB-C14B-BDA9-D4C82ED6331E}" dt="2024-04-18T09:23:02.582" v="5443" actId="20577"/>
          <ac:spMkLst>
            <pc:docMk/>
            <pc:sldMk cId="545419999" sldId="489"/>
            <ac:spMk id="2" creationId="{E4716DCE-490D-7548-FEB3-FE9D48C0BBE2}"/>
          </ac:spMkLst>
        </pc:spChg>
        <pc:spChg chg="mod">
          <ac:chgData name="Yi Mei" userId="1503b2cb-ace1-4f51-9783-d10a21691a52" providerId="ADAL" clId="{1E90B969-08EB-C14B-BDA9-D4C82ED6331E}" dt="2024-04-18T09:31:45.949" v="5897" actId="113"/>
          <ac:spMkLst>
            <pc:docMk/>
            <pc:sldMk cId="545419999" sldId="489"/>
            <ac:spMk id="3" creationId="{B3423C98-7635-9A53-9296-80C84BDB1713}"/>
          </ac:spMkLst>
        </pc:spChg>
        <pc:spChg chg="mod">
          <ac:chgData name="Yi Mei" userId="1503b2cb-ace1-4f51-9783-d10a21691a52" providerId="ADAL" clId="{1E90B969-08EB-C14B-BDA9-D4C82ED6331E}" dt="2024-04-18T09:29:06.138" v="5784"/>
          <ac:spMkLst>
            <pc:docMk/>
            <pc:sldMk cId="545419999" sldId="489"/>
            <ac:spMk id="6" creationId="{10FC1E31-AF9A-A360-3802-1E0B9E81CE0C}"/>
          </ac:spMkLst>
        </pc:spChg>
        <pc:spChg chg="mod">
          <ac:chgData name="Yi Mei" userId="1503b2cb-ace1-4f51-9783-d10a21691a52" providerId="ADAL" clId="{1E90B969-08EB-C14B-BDA9-D4C82ED6331E}" dt="2024-04-18T09:29:06.138" v="5784"/>
          <ac:spMkLst>
            <pc:docMk/>
            <pc:sldMk cId="545419999" sldId="489"/>
            <ac:spMk id="7" creationId="{24C49E8F-2A4B-748A-C8A3-BD1AA3068992}"/>
          </ac:spMkLst>
        </pc:spChg>
        <pc:spChg chg="mod">
          <ac:chgData name="Yi Mei" userId="1503b2cb-ace1-4f51-9783-d10a21691a52" providerId="ADAL" clId="{1E90B969-08EB-C14B-BDA9-D4C82ED6331E}" dt="2024-04-18T09:29:06.138" v="5784"/>
          <ac:spMkLst>
            <pc:docMk/>
            <pc:sldMk cId="545419999" sldId="489"/>
            <ac:spMk id="8" creationId="{9CF6C301-5037-0843-9B36-1B6C60EB7E35}"/>
          </ac:spMkLst>
        </pc:spChg>
        <pc:spChg chg="mod">
          <ac:chgData name="Yi Mei" userId="1503b2cb-ace1-4f51-9783-d10a21691a52" providerId="ADAL" clId="{1E90B969-08EB-C14B-BDA9-D4C82ED6331E}" dt="2024-04-18T09:29:06.138" v="5784"/>
          <ac:spMkLst>
            <pc:docMk/>
            <pc:sldMk cId="545419999" sldId="489"/>
            <ac:spMk id="9" creationId="{AC393E75-6AC7-D143-DBC0-049A05EC6A3F}"/>
          </ac:spMkLst>
        </pc:spChg>
        <pc:spChg chg="mod">
          <ac:chgData name="Yi Mei" userId="1503b2cb-ace1-4f51-9783-d10a21691a52" providerId="ADAL" clId="{1E90B969-08EB-C14B-BDA9-D4C82ED6331E}" dt="2024-04-18T09:29:06.138" v="5784"/>
          <ac:spMkLst>
            <pc:docMk/>
            <pc:sldMk cId="545419999" sldId="489"/>
            <ac:spMk id="10" creationId="{914916CC-879E-FB6D-118F-B8ED347E220E}"/>
          </ac:spMkLst>
        </pc:spChg>
        <pc:spChg chg="mod">
          <ac:chgData name="Yi Mei" userId="1503b2cb-ace1-4f51-9783-d10a21691a52" providerId="ADAL" clId="{1E90B969-08EB-C14B-BDA9-D4C82ED6331E}" dt="2024-04-18T09:29:06.138" v="5784"/>
          <ac:spMkLst>
            <pc:docMk/>
            <pc:sldMk cId="545419999" sldId="489"/>
            <ac:spMk id="11" creationId="{B98E4CCF-B534-84E5-7583-4B00E47FACA8}"/>
          </ac:spMkLst>
        </pc:spChg>
        <pc:spChg chg="mod">
          <ac:chgData name="Yi Mei" userId="1503b2cb-ace1-4f51-9783-d10a21691a52" providerId="ADAL" clId="{1E90B969-08EB-C14B-BDA9-D4C82ED6331E}" dt="2024-04-18T09:29:06.138" v="5784"/>
          <ac:spMkLst>
            <pc:docMk/>
            <pc:sldMk cId="545419999" sldId="489"/>
            <ac:spMk id="12" creationId="{453CBE7B-8ADB-6A7E-98E6-545C8335E183}"/>
          </ac:spMkLst>
        </pc:spChg>
        <pc:spChg chg="mod">
          <ac:chgData name="Yi Mei" userId="1503b2cb-ace1-4f51-9783-d10a21691a52" providerId="ADAL" clId="{1E90B969-08EB-C14B-BDA9-D4C82ED6331E}" dt="2024-04-18T09:29:06.138" v="5784"/>
          <ac:spMkLst>
            <pc:docMk/>
            <pc:sldMk cId="545419999" sldId="489"/>
            <ac:spMk id="13" creationId="{50665159-3D1D-5AD1-A233-160B87B82C3E}"/>
          </ac:spMkLst>
        </pc:spChg>
        <pc:spChg chg="mod">
          <ac:chgData name="Yi Mei" userId="1503b2cb-ace1-4f51-9783-d10a21691a52" providerId="ADAL" clId="{1E90B969-08EB-C14B-BDA9-D4C82ED6331E}" dt="2024-04-18T09:29:06.138" v="5784"/>
          <ac:spMkLst>
            <pc:docMk/>
            <pc:sldMk cId="545419999" sldId="489"/>
            <ac:spMk id="14" creationId="{44EF883F-9AA5-8A2C-3870-8B7B688AD9FE}"/>
          </ac:spMkLst>
        </pc:spChg>
        <pc:spChg chg="mod">
          <ac:chgData name="Yi Mei" userId="1503b2cb-ace1-4f51-9783-d10a21691a52" providerId="ADAL" clId="{1E90B969-08EB-C14B-BDA9-D4C82ED6331E}" dt="2024-04-18T09:29:06.138" v="5784"/>
          <ac:spMkLst>
            <pc:docMk/>
            <pc:sldMk cId="545419999" sldId="489"/>
            <ac:spMk id="16" creationId="{56E15A0B-D63B-3070-88D3-7BDF940562E9}"/>
          </ac:spMkLst>
        </pc:spChg>
        <pc:grpChg chg="add del mod">
          <ac:chgData name="Yi Mei" userId="1503b2cb-ace1-4f51-9783-d10a21691a52" providerId="ADAL" clId="{1E90B969-08EB-C14B-BDA9-D4C82ED6331E}" dt="2024-04-18T09:29:14.097" v="5785" actId="478"/>
          <ac:grpSpMkLst>
            <pc:docMk/>
            <pc:sldMk cId="545419999" sldId="489"/>
            <ac:grpSpMk id="5" creationId="{37515B2F-E01B-9868-7FD9-C56765480303}"/>
          </ac:grpSpMkLst>
        </pc:grpChg>
        <pc:cxnChg chg="mod">
          <ac:chgData name="Yi Mei" userId="1503b2cb-ace1-4f51-9783-d10a21691a52" providerId="ADAL" clId="{1E90B969-08EB-C14B-BDA9-D4C82ED6331E}" dt="2024-04-18T09:29:14.097" v="5785" actId="478"/>
          <ac:cxnSpMkLst>
            <pc:docMk/>
            <pc:sldMk cId="545419999" sldId="489"/>
            <ac:cxnSpMk id="15" creationId="{876488ED-6E33-8756-C2CC-2319A7E22234}"/>
          </ac:cxnSpMkLst>
        </pc:cxnChg>
        <pc:cxnChg chg="mod">
          <ac:chgData name="Yi Mei" userId="1503b2cb-ace1-4f51-9783-d10a21691a52" providerId="ADAL" clId="{1E90B969-08EB-C14B-BDA9-D4C82ED6331E}" dt="2024-04-18T09:29:14.097" v="5785" actId="478"/>
          <ac:cxnSpMkLst>
            <pc:docMk/>
            <pc:sldMk cId="545419999" sldId="489"/>
            <ac:cxnSpMk id="17" creationId="{0A8A52EE-D663-0191-D9DC-6094CAFA930D}"/>
          </ac:cxnSpMkLst>
        </pc:cxnChg>
      </pc:sldChg>
      <pc:sldChg chg="addSp delSp modSp new mod delAnim modAnim">
        <pc:chgData name="Yi Mei" userId="1503b2cb-ace1-4f51-9783-d10a21691a52" providerId="ADAL" clId="{1E90B969-08EB-C14B-BDA9-D4C82ED6331E}" dt="2024-04-18T09:53:35.708" v="6109" actId="1076"/>
        <pc:sldMkLst>
          <pc:docMk/>
          <pc:sldMk cId="680503660" sldId="490"/>
        </pc:sldMkLst>
        <pc:spChg chg="mod">
          <ac:chgData name="Yi Mei" userId="1503b2cb-ace1-4f51-9783-d10a21691a52" providerId="ADAL" clId="{1E90B969-08EB-C14B-BDA9-D4C82ED6331E}" dt="2024-04-18T09:32:05.157" v="5938" actId="20577"/>
          <ac:spMkLst>
            <pc:docMk/>
            <pc:sldMk cId="680503660" sldId="490"/>
            <ac:spMk id="2" creationId="{6594AC30-DBE7-9335-2D77-37EE99C9BEC3}"/>
          </ac:spMkLst>
        </pc:spChg>
        <pc:spChg chg="mod">
          <ac:chgData name="Yi Mei" userId="1503b2cb-ace1-4f51-9783-d10a21691a52" providerId="ADAL" clId="{1E90B969-08EB-C14B-BDA9-D4C82ED6331E}" dt="2024-04-18T09:43:58.116" v="6008" actId="20577"/>
          <ac:spMkLst>
            <pc:docMk/>
            <pc:sldMk cId="680503660" sldId="490"/>
            <ac:spMk id="3" creationId="{91102729-EC2B-64F1-50B4-38573AEA4090}"/>
          </ac:spMkLst>
        </pc:spChg>
        <pc:spChg chg="add mod">
          <ac:chgData name="Yi Mei" userId="1503b2cb-ace1-4f51-9783-d10a21691a52" providerId="ADAL" clId="{1E90B969-08EB-C14B-BDA9-D4C82ED6331E}" dt="2024-04-18T09:53:32.674" v="6108" actId="1076"/>
          <ac:spMkLst>
            <pc:docMk/>
            <pc:sldMk cId="680503660" sldId="490"/>
            <ac:spMk id="8" creationId="{69DD7B2C-821E-DC59-467E-9034F4760298}"/>
          </ac:spMkLst>
        </pc:spChg>
        <pc:spChg chg="add mod">
          <ac:chgData name="Yi Mei" userId="1503b2cb-ace1-4f51-9783-d10a21691a52" providerId="ADAL" clId="{1E90B969-08EB-C14B-BDA9-D4C82ED6331E}" dt="2024-04-18T09:53:07.961" v="6103" actId="404"/>
          <ac:spMkLst>
            <pc:docMk/>
            <pc:sldMk cId="680503660" sldId="490"/>
            <ac:spMk id="13" creationId="{4CDEE4E2-1D80-90E9-3C34-CB7055D933E9}"/>
          </ac:spMkLst>
        </pc:spChg>
        <pc:spChg chg="add mod">
          <ac:chgData name="Yi Mei" userId="1503b2cb-ace1-4f51-9783-d10a21691a52" providerId="ADAL" clId="{1E90B969-08EB-C14B-BDA9-D4C82ED6331E}" dt="2024-04-18T09:53:07.961" v="6103" actId="404"/>
          <ac:spMkLst>
            <pc:docMk/>
            <pc:sldMk cId="680503660" sldId="490"/>
            <ac:spMk id="14" creationId="{1F4F1FE0-1F72-88F0-D55A-BDE60F76BA5E}"/>
          </ac:spMkLst>
        </pc:spChg>
        <pc:spChg chg="add mod">
          <ac:chgData name="Yi Mei" userId="1503b2cb-ace1-4f51-9783-d10a21691a52" providerId="ADAL" clId="{1E90B969-08EB-C14B-BDA9-D4C82ED6331E}" dt="2024-04-18T09:53:07.961" v="6103" actId="404"/>
          <ac:spMkLst>
            <pc:docMk/>
            <pc:sldMk cId="680503660" sldId="490"/>
            <ac:spMk id="15" creationId="{FFEC2D5C-41B7-D472-0CDF-8DD6CC2FB64E}"/>
          </ac:spMkLst>
        </pc:spChg>
        <pc:spChg chg="add mod">
          <ac:chgData name="Yi Mei" userId="1503b2cb-ace1-4f51-9783-d10a21691a52" providerId="ADAL" clId="{1E90B969-08EB-C14B-BDA9-D4C82ED6331E}" dt="2024-04-18T09:53:07.961" v="6103" actId="404"/>
          <ac:spMkLst>
            <pc:docMk/>
            <pc:sldMk cId="680503660" sldId="490"/>
            <ac:spMk id="16" creationId="{62CFC9F7-BA63-2CCD-E8E1-DFDF7E93E1F8}"/>
          </ac:spMkLst>
        </pc:spChg>
        <pc:spChg chg="add mod">
          <ac:chgData name="Yi Mei" userId="1503b2cb-ace1-4f51-9783-d10a21691a52" providerId="ADAL" clId="{1E90B969-08EB-C14B-BDA9-D4C82ED6331E}" dt="2024-04-18T09:53:07.961" v="6103" actId="404"/>
          <ac:spMkLst>
            <pc:docMk/>
            <pc:sldMk cId="680503660" sldId="490"/>
            <ac:spMk id="17" creationId="{CD60C939-D5F6-86F2-B443-D5D58EF8503D}"/>
          </ac:spMkLst>
        </pc:spChg>
        <pc:spChg chg="add mod">
          <ac:chgData name="Yi Mei" userId="1503b2cb-ace1-4f51-9783-d10a21691a52" providerId="ADAL" clId="{1E90B969-08EB-C14B-BDA9-D4C82ED6331E}" dt="2024-04-18T09:53:07.961" v="6103" actId="404"/>
          <ac:spMkLst>
            <pc:docMk/>
            <pc:sldMk cId="680503660" sldId="490"/>
            <ac:spMk id="18" creationId="{1BAC4E62-5167-6835-B690-7934BE58B4C6}"/>
          </ac:spMkLst>
        </pc:spChg>
        <pc:spChg chg="add mod">
          <ac:chgData name="Yi Mei" userId="1503b2cb-ace1-4f51-9783-d10a21691a52" providerId="ADAL" clId="{1E90B969-08EB-C14B-BDA9-D4C82ED6331E}" dt="2024-04-18T09:53:07.961" v="6103" actId="404"/>
          <ac:spMkLst>
            <pc:docMk/>
            <pc:sldMk cId="680503660" sldId="490"/>
            <ac:spMk id="19" creationId="{B956C2B2-0A20-081A-7D72-E8E6A60A9EB2}"/>
          </ac:spMkLst>
        </pc:spChg>
        <pc:spChg chg="add del">
          <ac:chgData name="Yi Mei" userId="1503b2cb-ace1-4f51-9783-d10a21691a52" providerId="ADAL" clId="{1E90B969-08EB-C14B-BDA9-D4C82ED6331E}" dt="2024-04-18T09:50:09.084" v="6061" actId="478"/>
          <ac:spMkLst>
            <pc:docMk/>
            <pc:sldMk cId="680503660" sldId="490"/>
            <ac:spMk id="21" creationId="{0D90E54B-1865-1DD9-BA01-4EF655B39592}"/>
          </ac:spMkLst>
        </pc:spChg>
        <pc:spChg chg="add mod">
          <ac:chgData name="Yi Mei" userId="1503b2cb-ace1-4f51-9783-d10a21691a52" providerId="ADAL" clId="{1E90B969-08EB-C14B-BDA9-D4C82ED6331E}" dt="2024-04-18T09:53:07.961" v="6103" actId="404"/>
          <ac:spMkLst>
            <pc:docMk/>
            <pc:sldMk cId="680503660" sldId="490"/>
            <ac:spMk id="22" creationId="{693E7C88-BFC9-1930-7CBE-D3240EFD8B7C}"/>
          </ac:spMkLst>
        </pc:spChg>
        <pc:spChg chg="add mod">
          <ac:chgData name="Yi Mei" userId="1503b2cb-ace1-4f51-9783-d10a21691a52" providerId="ADAL" clId="{1E90B969-08EB-C14B-BDA9-D4C82ED6331E}" dt="2024-04-18T09:53:07.961" v="6103" actId="404"/>
          <ac:spMkLst>
            <pc:docMk/>
            <pc:sldMk cId="680503660" sldId="490"/>
            <ac:spMk id="23" creationId="{912ADA9A-D9A8-F8D3-5F58-F7A57AB91C31}"/>
          </ac:spMkLst>
        </pc:spChg>
        <pc:spChg chg="add mod">
          <ac:chgData name="Yi Mei" userId="1503b2cb-ace1-4f51-9783-d10a21691a52" providerId="ADAL" clId="{1E90B969-08EB-C14B-BDA9-D4C82ED6331E}" dt="2024-04-18T09:53:35.708" v="6109" actId="1076"/>
          <ac:spMkLst>
            <pc:docMk/>
            <pc:sldMk cId="680503660" sldId="490"/>
            <ac:spMk id="24" creationId="{22D978EF-969E-13E7-975A-E23C7526F60B}"/>
          </ac:spMkLst>
        </pc:spChg>
        <pc:picChg chg="add del mod">
          <ac:chgData name="Yi Mei" userId="1503b2cb-ace1-4f51-9783-d10a21691a52" providerId="ADAL" clId="{1E90B969-08EB-C14B-BDA9-D4C82ED6331E}" dt="2024-04-18T09:38:52.858" v="5947" actId="478"/>
          <ac:picMkLst>
            <pc:docMk/>
            <pc:sldMk cId="680503660" sldId="490"/>
            <ac:picMk id="5" creationId="{F57DB4ED-A59F-D14B-01D5-CA468D67B8C5}"/>
          </ac:picMkLst>
        </pc:picChg>
        <pc:picChg chg="add mod">
          <ac:chgData name="Yi Mei" userId="1503b2cb-ace1-4f51-9783-d10a21691a52" providerId="ADAL" clId="{1E90B969-08EB-C14B-BDA9-D4C82ED6331E}" dt="2024-04-18T09:53:28.638" v="6107" actId="1076"/>
          <ac:picMkLst>
            <pc:docMk/>
            <pc:sldMk cId="680503660" sldId="490"/>
            <ac:picMk id="7" creationId="{855BC684-25CF-E5D7-852F-C6C9BC40C803}"/>
          </ac:picMkLst>
        </pc:picChg>
        <pc:picChg chg="add del mod">
          <ac:chgData name="Yi Mei" userId="1503b2cb-ace1-4f51-9783-d10a21691a52" providerId="ADAL" clId="{1E90B969-08EB-C14B-BDA9-D4C82ED6331E}" dt="2024-04-18T09:45:55.455" v="6013" actId="478"/>
          <ac:picMkLst>
            <pc:docMk/>
            <pc:sldMk cId="680503660" sldId="490"/>
            <ac:picMk id="10" creationId="{6AD2FA90-1351-F3FF-CDAA-2D8AA4525B71}"/>
          </ac:picMkLst>
        </pc:picChg>
        <pc:cxnChg chg="add mod">
          <ac:chgData name="Yi Mei" userId="1503b2cb-ace1-4f51-9783-d10a21691a52" providerId="ADAL" clId="{1E90B969-08EB-C14B-BDA9-D4C82ED6331E}" dt="2024-04-18T09:53:16.841" v="6104" actId="14100"/>
          <ac:cxnSpMkLst>
            <pc:docMk/>
            <pc:sldMk cId="680503660" sldId="490"/>
            <ac:cxnSpMk id="12" creationId="{4343776B-5108-7D1F-7CDB-0CB38102AB17}"/>
          </ac:cxnSpMkLst>
        </pc:cxnChg>
      </pc:sldChg>
      <pc:sldChg chg="addSp modSp new mod modAnim">
        <pc:chgData name="Yi Mei" userId="1503b2cb-ace1-4f51-9783-d10a21691a52" providerId="ADAL" clId="{1E90B969-08EB-C14B-BDA9-D4C82ED6331E}" dt="2024-04-18T22:46:30.130" v="9492" actId="1076"/>
        <pc:sldMkLst>
          <pc:docMk/>
          <pc:sldMk cId="2287734793" sldId="491"/>
        </pc:sldMkLst>
        <pc:spChg chg="mod">
          <ac:chgData name="Yi Mei" userId="1503b2cb-ace1-4f51-9783-d10a21691a52" providerId="ADAL" clId="{1E90B969-08EB-C14B-BDA9-D4C82ED6331E}" dt="2024-04-18T09:54:30.445" v="6131" actId="20577"/>
          <ac:spMkLst>
            <pc:docMk/>
            <pc:sldMk cId="2287734793" sldId="491"/>
            <ac:spMk id="2" creationId="{B358E27D-0C3C-0051-E5BB-4A41F61FF1ED}"/>
          </ac:spMkLst>
        </pc:spChg>
        <pc:spChg chg="mod">
          <ac:chgData name="Yi Mei" userId="1503b2cb-ace1-4f51-9783-d10a21691a52" providerId="ADAL" clId="{1E90B969-08EB-C14B-BDA9-D4C82ED6331E}" dt="2024-04-18T09:56:20.041" v="6238" actId="1076"/>
          <ac:spMkLst>
            <pc:docMk/>
            <pc:sldMk cId="2287734793" sldId="491"/>
            <ac:spMk id="3" creationId="{8CE59E66-6645-2DFC-21AB-55A366486D7E}"/>
          </ac:spMkLst>
        </pc:spChg>
        <pc:spChg chg="add mod">
          <ac:chgData name="Yi Mei" userId="1503b2cb-ace1-4f51-9783-d10a21691a52" providerId="ADAL" clId="{1E90B969-08EB-C14B-BDA9-D4C82ED6331E}" dt="2024-04-18T09:56:35.788" v="6243" actId="1076"/>
          <ac:spMkLst>
            <pc:docMk/>
            <pc:sldMk cId="2287734793" sldId="491"/>
            <ac:spMk id="5" creationId="{722AF402-8395-435D-7126-08B99441818C}"/>
          </ac:spMkLst>
        </pc:spChg>
        <pc:spChg chg="add mod">
          <ac:chgData name="Yi Mei" userId="1503b2cb-ace1-4f51-9783-d10a21691a52" providerId="ADAL" clId="{1E90B969-08EB-C14B-BDA9-D4C82ED6331E}" dt="2024-04-18T09:56:44.870" v="6244" actId="1076"/>
          <ac:spMkLst>
            <pc:docMk/>
            <pc:sldMk cId="2287734793" sldId="491"/>
            <ac:spMk id="6" creationId="{C990A2C1-7FD8-8FDC-22DB-EAAECD0485FA}"/>
          </ac:spMkLst>
        </pc:spChg>
        <pc:spChg chg="add mod">
          <ac:chgData name="Yi Mei" userId="1503b2cb-ace1-4f51-9783-d10a21691a52" providerId="ADAL" clId="{1E90B969-08EB-C14B-BDA9-D4C82ED6331E}" dt="2024-04-18T09:56:44.870" v="6244" actId="1076"/>
          <ac:spMkLst>
            <pc:docMk/>
            <pc:sldMk cId="2287734793" sldId="491"/>
            <ac:spMk id="7" creationId="{A3D0119C-ED22-9FE2-0ACE-8E20D22ABE80}"/>
          </ac:spMkLst>
        </pc:spChg>
        <pc:spChg chg="add mod">
          <ac:chgData name="Yi Mei" userId="1503b2cb-ace1-4f51-9783-d10a21691a52" providerId="ADAL" clId="{1E90B969-08EB-C14B-BDA9-D4C82ED6331E}" dt="2024-04-18T09:56:44.870" v="6244" actId="1076"/>
          <ac:spMkLst>
            <pc:docMk/>
            <pc:sldMk cId="2287734793" sldId="491"/>
            <ac:spMk id="8" creationId="{B3791592-B27B-BC09-A4D0-CACDF08ACEEA}"/>
          </ac:spMkLst>
        </pc:spChg>
        <pc:spChg chg="add mod">
          <ac:chgData name="Yi Mei" userId="1503b2cb-ace1-4f51-9783-d10a21691a52" providerId="ADAL" clId="{1E90B969-08EB-C14B-BDA9-D4C82ED6331E}" dt="2024-04-18T09:56:44.870" v="6244" actId="1076"/>
          <ac:spMkLst>
            <pc:docMk/>
            <pc:sldMk cId="2287734793" sldId="491"/>
            <ac:spMk id="9" creationId="{25977EEF-F276-9E01-3DDF-C9A27E949C09}"/>
          </ac:spMkLst>
        </pc:spChg>
        <pc:spChg chg="add mod">
          <ac:chgData name="Yi Mei" userId="1503b2cb-ace1-4f51-9783-d10a21691a52" providerId="ADAL" clId="{1E90B969-08EB-C14B-BDA9-D4C82ED6331E}" dt="2024-04-18T09:56:44.870" v="6244" actId="1076"/>
          <ac:spMkLst>
            <pc:docMk/>
            <pc:sldMk cId="2287734793" sldId="491"/>
            <ac:spMk id="10" creationId="{E3F24223-4991-BFAE-3107-E2E7FB8ADE60}"/>
          </ac:spMkLst>
        </pc:spChg>
        <pc:spChg chg="add mod">
          <ac:chgData name="Yi Mei" userId="1503b2cb-ace1-4f51-9783-d10a21691a52" providerId="ADAL" clId="{1E90B969-08EB-C14B-BDA9-D4C82ED6331E}" dt="2024-04-18T09:56:44.870" v="6244" actId="1076"/>
          <ac:spMkLst>
            <pc:docMk/>
            <pc:sldMk cId="2287734793" sldId="491"/>
            <ac:spMk id="11" creationId="{CFD447EC-8EC1-CA1E-B820-2A1E489145B8}"/>
          </ac:spMkLst>
        </pc:spChg>
        <pc:spChg chg="add mod">
          <ac:chgData name="Yi Mei" userId="1503b2cb-ace1-4f51-9783-d10a21691a52" providerId="ADAL" clId="{1E90B969-08EB-C14B-BDA9-D4C82ED6331E}" dt="2024-04-18T09:57:10.521" v="6255" actId="14100"/>
          <ac:spMkLst>
            <pc:docMk/>
            <pc:sldMk cId="2287734793" sldId="491"/>
            <ac:spMk id="13" creationId="{EC563A63-325C-9AB8-C858-76973D1E5EC4}"/>
          </ac:spMkLst>
        </pc:spChg>
        <pc:spChg chg="add mod">
          <ac:chgData name="Yi Mei" userId="1503b2cb-ace1-4f51-9783-d10a21691a52" providerId="ADAL" clId="{1E90B969-08EB-C14B-BDA9-D4C82ED6331E}" dt="2024-04-18T09:56:51.936" v="6245" actId="1076"/>
          <ac:spMkLst>
            <pc:docMk/>
            <pc:sldMk cId="2287734793" sldId="491"/>
            <ac:spMk id="14" creationId="{2672DA42-C933-7EB3-1827-AF9CE93187EA}"/>
          </ac:spMkLst>
        </pc:spChg>
        <pc:spChg chg="add mod">
          <ac:chgData name="Yi Mei" userId="1503b2cb-ace1-4f51-9783-d10a21691a52" providerId="ADAL" clId="{1E90B969-08EB-C14B-BDA9-D4C82ED6331E}" dt="2024-04-18T09:57:34.836" v="6258" actId="1076"/>
          <ac:spMkLst>
            <pc:docMk/>
            <pc:sldMk cId="2287734793" sldId="491"/>
            <ac:spMk id="15" creationId="{E15BD0AF-F9D0-A899-180E-ACE923B7CE56}"/>
          </ac:spMkLst>
        </pc:spChg>
        <pc:spChg chg="add mod">
          <ac:chgData name="Yi Mei" userId="1503b2cb-ace1-4f51-9783-d10a21691a52" providerId="ADAL" clId="{1E90B969-08EB-C14B-BDA9-D4C82ED6331E}" dt="2024-04-18T09:57:30.841" v="6257" actId="1076"/>
          <ac:spMkLst>
            <pc:docMk/>
            <pc:sldMk cId="2287734793" sldId="491"/>
            <ac:spMk id="16" creationId="{C553F89F-5F6A-72E4-4E5C-52143BE1A302}"/>
          </ac:spMkLst>
        </pc:spChg>
        <pc:spChg chg="add mod">
          <ac:chgData name="Yi Mei" userId="1503b2cb-ace1-4f51-9783-d10a21691a52" providerId="ADAL" clId="{1E90B969-08EB-C14B-BDA9-D4C82ED6331E}" dt="2024-04-18T09:57:30.841" v="6257" actId="1076"/>
          <ac:spMkLst>
            <pc:docMk/>
            <pc:sldMk cId="2287734793" sldId="491"/>
            <ac:spMk id="17" creationId="{D992C0B3-1F17-9961-42BD-0BCA861E5973}"/>
          </ac:spMkLst>
        </pc:spChg>
        <pc:spChg chg="add mod">
          <ac:chgData name="Yi Mei" userId="1503b2cb-ace1-4f51-9783-d10a21691a52" providerId="ADAL" clId="{1E90B969-08EB-C14B-BDA9-D4C82ED6331E}" dt="2024-04-18T09:57:30.841" v="6257" actId="1076"/>
          <ac:spMkLst>
            <pc:docMk/>
            <pc:sldMk cId="2287734793" sldId="491"/>
            <ac:spMk id="18" creationId="{ED823B0A-4D17-08E3-C506-40A09FFD6024}"/>
          </ac:spMkLst>
        </pc:spChg>
        <pc:spChg chg="add mod">
          <ac:chgData name="Yi Mei" userId="1503b2cb-ace1-4f51-9783-d10a21691a52" providerId="ADAL" clId="{1E90B969-08EB-C14B-BDA9-D4C82ED6331E}" dt="2024-04-18T09:57:30.841" v="6257" actId="1076"/>
          <ac:spMkLst>
            <pc:docMk/>
            <pc:sldMk cId="2287734793" sldId="491"/>
            <ac:spMk id="19" creationId="{1D84B3ED-5EEB-C660-50EE-4D06A5A31D26}"/>
          </ac:spMkLst>
        </pc:spChg>
        <pc:spChg chg="add mod">
          <ac:chgData name="Yi Mei" userId="1503b2cb-ace1-4f51-9783-d10a21691a52" providerId="ADAL" clId="{1E90B969-08EB-C14B-BDA9-D4C82ED6331E}" dt="2024-04-18T09:57:30.841" v="6257" actId="1076"/>
          <ac:spMkLst>
            <pc:docMk/>
            <pc:sldMk cId="2287734793" sldId="491"/>
            <ac:spMk id="20" creationId="{8370C38D-3585-E84A-6232-B67F3225C850}"/>
          </ac:spMkLst>
        </pc:spChg>
        <pc:spChg chg="add mod">
          <ac:chgData name="Yi Mei" userId="1503b2cb-ace1-4f51-9783-d10a21691a52" providerId="ADAL" clId="{1E90B969-08EB-C14B-BDA9-D4C82ED6331E}" dt="2024-04-18T09:57:30.841" v="6257" actId="1076"/>
          <ac:spMkLst>
            <pc:docMk/>
            <pc:sldMk cId="2287734793" sldId="491"/>
            <ac:spMk id="21" creationId="{411B3179-72B4-2D07-C7AB-87770575E9FD}"/>
          </ac:spMkLst>
        </pc:spChg>
        <pc:spChg chg="add mod">
          <ac:chgData name="Yi Mei" userId="1503b2cb-ace1-4f51-9783-d10a21691a52" providerId="ADAL" clId="{1E90B969-08EB-C14B-BDA9-D4C82ED6331E}" dt="2024-04-18T09:57:30.841" v="6257" actId="1076"/>
          <ac:spMkLst>
            <pc:docMk/>
            <pc:sldMk cId="2287734793" sldId="491"/>
            <ac:spMk id="22" creationId="{635FAD58-394C-69B5-B3F0-DDDE4E748F88}"/>
          </ac:spMkLst>
        </pc:spChg>
        <pc:spChg chg="add mod">
          <ac:chgData name="Yi Mei" userId="1503b2cb-ace1-4f51-9783-d10a21691a52" providerId="ADAL" clId="{1E90B969-08EB-C14B-BDA9-D4C82ED6331E}" dt="2024-04-18T09:57:30.841" v="6257" actId="1076"/>
          <ac:spMkLst>
            <pc:docMk/>
            <pc:sldMk cId="2287734793" sldId="491"/>
            <ac:spMk id="23" creationId="{BB56F105-3D50-E324-1CA1-AB2773BAD856}"/>
          </ac:spMkLst>
        </pc:spChg>
        <pc:spChg chg="add mod">
          <ac:chgData name="Yi Mei" userId="1503b2cb-ace1-4f51-9783-d10a21691a52" providerId="ADAL" clId="{1E90B969-08EB-C14B-BDA9-D4C82ED6331E}" dt="2024-04-18T09:56:54.962" v="6253" actId="20577"/>
          <ac:spMkLst>
            <pc:docMk/>
            <pc:sldMk cId="2287734793" sldId="491"/>
            <ac:spMk id="25" creationId="{A179DBA7-7EC2-8AE1-0CD5-8211FEA1C2AF}"/>
          </ac:spMkLst>
        </pc:spChg>
        <pc:spChg chg="add mod">
          <ac:chgData name="Yi Mei" userId="1503b2cb-ace1-4f51-9783-d10a21691a52" providerId="ADAL" clId="{1E90B969-08EB-C14B-BDA9-D4C82ED6331E}" dt="2024-04-18T09:57:41.039" v="6266" actId="20577"/>
          <ac:spMkLst>
            <pc:docMk/>
            <pc:sldMk cId="2287734793" sldId="491"/>
            <ac:spMk id="26" creationId="{D55C847E-11F9-4536-5F69-F255DD5F90F3}"/>
          </ac:spMkLst>
        </pc:spChg>
        <pc:spChg chg="add mod">
          <ac:chgData name="Yi Mei" userId="1503b2cb-ace1-4f51-9783-d10a21691a52" providerId="ADAL" clId="{1E90B969-08EB-C14B-BDA9-D4C82ED6331E}" dt="2024-04-18T09:57:30.841" v="6257" actId="1076"/>
          <ac:spMkLst>
            <pc:docMk/>
            <pc:sldMk cId="2287734793" sldId="491"/>
            <ac:spMk id="27" creationId="{EAFE2E1A-1C02-AC0C-6109-1215419486B4}"/>
          </ac:spMkLst>
        </pc:spChg>
        <pc:spChg chg="add mod">
          <ac:chgData name="Yi Mei" userId="1503b2cb-ace1-4f51-9783-d10a21691a52" providerId="ADAL" clId="{1E90B969-08EB-C14B-BDA9-D4C82ED6331E}" dt="2024-04-18T09:57:30.841" v="6257" actId="1076"/>
          <ac:spMkLst>
            <pc:docMk/>
            <pc:sldMk cId="2287734793" sldId="491"/>
            <ac:spMk id="28" creationId="{95D7A841-D63C-D919-9466-EF31AFE5E56E}"/>
          </ac:spMkLst>
        </pc:spChg>
        <pc:spChg chg="add mod">
          <ac:chgData name="Yi Mei" userId="1503b2cb-ace1-4f51-9783-d10a21691a52" providerId="ADAL" clId="{1E90B969-08EB-C14B-BDA9-D4C82ED6331E}" dt="2024-04-18T09:57:30.841" v="6257" actId="1076"/>
          <ac:spMkLst>
            <pc:docMk/>
            <pc:sldMk cId="2287734793" sldId="491"/>
            <ac:spMk id="29" creationId="{CCE39A0E-378E-4389-3B7A-0BAA31B3C07A}"/>
          </ac:spMkLst>
        </pc:spChg>
        <pc:spChg chg="add mod">
          <ac:chgData name="Yi Mei" userId="1503b2cb-ace1-4f51-9783-d10a21691a52" providerId="ADAL" clId="{1E90B969-08EB-C14B-BDA9-D4C82ED6331E}" dt="2024-04-18T09:57:30.841" v="6257" actId="1076"/>
          <ac:spMkLst>
            <pc:docMk/>
            <pc:sldMk cId="2287734793" sldId="491"/>
            <ac:spMk id="30" creationId="{CB0CBC64-E1D9-1B59-A314-C13C5C2206A0}"/>
          </ac:spMkLst>
        </pc:spChg>
        <pc:spChg chg="add mod">
          <ac:chgData name="Yi Mei" userId="1503b2cb-ace1-4f51-9783-d10a21691a52" providerId="ADAL" clId="{1E90B969-08EB-C14B-BDA9-D4C82ED6331E}" dt="2024-04-18T22:46:30.130" v="9492" actId="1076"/>
          <ac:spMkLst>
            <pc:docMk/>
            <pc:sldMk cId="2287734793" sldId="491"/>
            <ac:spMk id="41" creationId="{FC9F7CD7-EC57-EF84-A661-DF5E3E69A70B}"/>
          </ac:spMkLst>
        </pc:spChg>
        <pc:cxnChg chg="add mod">
          <ac:chgData name="Yi Mei" userId="1503b2cb-ace1-4f51-9783-d10a21691a52" providerId="ADAL" clId="{1E90B969-08EB-C14B-BDA9-D4C82ED6331E}" dt="2024-04-18T09:56:44.870" v="6244" actId="1076"/>
          <ac:cxnSpMkLst>
            <pc:docMk/>
            <pc:sldMk cId="2287734793" sldId="491"/>
            <ac:cxnSpMk id="12" creationId="{A35E9E53-FB95-3756-6503-043DB9A2E6B9}"/>
          </ac:cxnSpMkLst>
        </pc:cxnChg>
        <pc:cxnChg chg="add mod">
          <ac:chgData name="Yi Mei" userId="1503b2cb-ace1-4f51-9783-d10a21691a52" providerId="ADAL" clId="{1E90B969-08EB-C14B-BDA9-D4C82ED6331E}" dt="2024-04-18T09:57:30.841" v="6257" actId="1076"/>
          <ac:cxnSpMkLst>
            <pc:docMk/>
            <pc:sldMk cId="2287734793" sldId="491"/>
            <ac:cxnSpMk id="24" creationId="{018CA9FA-EE56-77F3-04D7-19077E0E9345}"/>
          </ac:cxnSpMkLst>
        </pc:cxnChg>
        <pc:cxnChg chg="add mod">
          <ac:chgData name="Yi Mei" userId="1503b2cb-ace1-4f51-9783-d10a21691a52" providerId="ADAL" clId="{1E90B969-08EB-C14B-BDA9-D4C82ED6331E}" dt="2024-04-18T09:58:07.770" v="6270" actId="693"/>
          <ac:cxnSpMkLst>
            <pc:docMk/>
            <pc:sldMk cId="2287734793" sldId="491"/>
            <ac:cxnSpMk id="40" creationId="{C4DEB538-6E11-CEF8-94E0-B593F39BAFAE}"/>
          </ac:cxnSpMkLst>
        </pc:cxnChg>
      </pc:sldChg>
      <pc:sldChg chg="addSp delSp modSp new mod modAnim">
        <pc:chgData name="Yi Mei" userId="1503b2cb-ace1-4f51-9783-d10a21691a52" providerId="ADAL" clId="{1E90B969-08EB-C14B-BDA9-D4C82ED6331E}" dt="2024-04-18T22:46:20.289" v="9488" actId="2711"/>
        <pc:sldMkLst>
          <pc:docMk/>
          <pc:sldMk cId="2237658089" sldId="492"/>
        </pc:sldMkLst>
        <pc:spChg chg="mod">
          <ac:chgData name="Yi Mei" userId="1503b2cb-ace1-4f51-9783-d10a21691a52" providerId="ADAL" clId="{1E90B969-08EB-C14B-BDA9-D4C82ED6331E}" dt="2024-04-18T09:58:54.506" v="6303" actId="20577"/>
          <ac:spMkLst>
            <pc:docMk/>
            <pc:sldMk cId="2237658089" sldId="492"/>
            <ac:spMk id="2" creationId="{E905C6E5-CBC1-466D-D320-4CDF48D0C4D5}"/>
          </ac:spMkLst>
        </pc:spChg>
        <pc:spChg chg="mod">
          <ac:chgData name="Yi Mei" userId="1503b2cb-ace1-4f51-9783-d10a21691a52" providerId="ADAL" clId="{1E90B969-08EB-C14B-BDA9-D4C82ED6331E}" dt="2024-04-18T09:59:43.361" v="6400" actId="20577"/>
          <ac:spMkLst>
            <pc:docMk/>
            <pc:sldMk cId="2237658089" sldId="492"/>
            <ac:spMk id="3" creationId="{A054A84E-59AD-AC5F-F58D-0DA8F705CFAD}"/>
          </ac:spMkLst>
        </pc:spChg>
        <pc:spChg chg="add mod">
          <ac:chgData name="Yi Mei" userId="1503b2cb-ace1-4f51-9783-d10a21691a52" providerId="ADAL" clId="{1E90B969-08EB-C14B-BDA9-D4C82ED6331E}" dt="2024-04-18T10:02:34.351" v="6465" actId="1076"/>
          <ac:spMkLst>
            <pc:docMk/>
            <pc:sldMk cId="2237658089" sldId="492"/>
            <ac:spMk id="5" creationId="{8888AEBC-5FC9-96F2-5CB3-F731CD8FE16E}"/>
          </ac:spMkLst>
        </pc:spChg>
        <pc:spChg chg="add mod">
          <ac:chgData name="Yi Mei" userId="1503b2cb-ace1-4f51-9783-d10a21691a52" providerId="ADAL" clId="{1E90B969-08EB-C14B-BDA9-D4C82ED6331E}" dt="2024-04-18T10:02:34.351" v="6465" actId="1076"/>
          <ac:spMkLst>
            <pc:docMk/>
            <pc:sldMk cId="2237658089" sldId="492"/>
            <ac:spMk id="6" creationId="{4CC3785F-DB56-0234-F046-CDF3993EF484}"/>
          </ac:spMkLst>
        </pc:spChg>
        <pc:spChg chg="add mod">
          <ac:chgData name="Yi Mei" userId="1503b2cb-ace1-4f51-9783-d10a21691a52" providerId="ADAL" clId="{1E90B969-08EB-C14B-BDA9-D4C82ED6331E}" dt="2024-04-18T10:02:34.351" v="6465" actId="1076"/>
          <ac:spMkLst>
            <pc:docMk/>
            <pc:sldMk cId="2237658089" sldId="492"/>
            <ac:spMk id="7" creationId="{A52F3B17-DF90-2C7B-21A2-D0706595921E}"/>
          </ac:spMkLst>
        </pc:spChg>
        <pc:spChg chg="add mod">
          <ac:chgData name="Yi Mei" userId="1503b2cb-ace1-4f51-9783-d10a21691a52" providerId="ADAL" clId="{1E90B969-08EB-C14B-BDA9-D4C82ED6331E}" dt="2024-04-18T10:02:34.351" v="6465" actId="1076"/>
          <ac:spMkLst>
            <pc:docMk/>
            <pc:sldMk cId="2237658089" sldId="492"/>
            <ac:spMk id="8" creationId="{C9637FA4-D71F-385F-E8C5-624DFFF2FA2B}"/>
          </ac:spMkLst>
        </pc:spChg>
        <pc:spChg chg="add mod">
          <ac:chgData name="Yi Mei" userId="1503b2cb-ace1-4f51-9783-d10a21691a52" providerId="ADAL" clId="{1E90B969-08EB-C14B-BDA9-D4C82ED6331E}" dt="2024-04-18T10:02:34.351" v="6465" actId="1076"/>
          <ac:spMkLst>
            <pc:docMk/>
            <pc:sldMk cId="2237658089" sldId="492"/>
            <ac:spMk id="9" creationId="{18630992-287C-FAFD-88AF-30FD87B98FBC}"/>
          </ac:spMkLst>
        </pc:spChg>
        <pc:spChg chg="add mod">
          <ac:chgData name="Yi Mei" userId="1503b2cb-ace1-4f51-9783-d10a21691a52" providerId="ADAL" clId="{1E90B969-08EB-C14B-BDA9-D4C82ED6331E}" dt="2024-04-18T10:02:34.351" v="6465" actId="1076"/>
          <ac:spMkLst>
            <pc:docMk/>
            <pc:sldMk cId="2237658089" sldId="492"/>
            <ac:spMk id="10" creationId="{FB909E8B-9226-2F57-D687-F0524DEC7E11}"/>
          </ac:spMkLst>
        </pc:spChg>
        <pc:spChg chg="add mod">
          <ac:chgData name="Yi Mei" userId="1503b2cb-ace1-4f51-9783-d10a21691a52" providerId="ADAL" clId="{1E90B969-08EB-C14B-BDA9-D4C82ED6331E}" dt="2024-04-18T10:02:34.351" v="6465" actId="1076"/>
          <ac:spMkLst>
            <pc:docMk/>
            <pc:sldMk cId="2237658089" sldId="492"/>
            <ac:spMk id="11" creationId="{5FBD204F-5855-BC85-C633-DA162DF5B723}"/>
          </ac:spMkLst>
        </pc:spChg>
        <pc:spChg chg="add mod">
          <ac:chgData name="Yi Mei" userId="1503b2cb-ace1-4f51-9783-d10a21691a52" providerId="ADAL" clId="{1E90B969-08EB-C14B-BDA9-D4C82ED6331E}" dt="2024-04-18T10:02:34.351" v="6465" actId="1076"/>
          <ac:spMkLst>
            <pc:docMk/>
            <pc:sldMk cId="2237658089" sldId="492"/>
            <ac:spMk id="12" creationId="{EC78502B-ADF5-E353-7708-B7F19F1F69B4}"/>
          </ac:spMkLst>
        </pc:spChg>
        <pc:spChg chg="add del mod">
          <ac:chgData name="Yi Mei" userId="1503b2cb-ace1-4f51-9783-d10a21691a52" providerId="ADAL" clId="{1E90B969-08EB-C14B-BDA9-D4C82ED6331E}" dt="2024-04-18T10:02:57.348" v="6469" actId="1076"/>
          <ac:spMkLst>
            <pc:docMk/>
            <pc:sldMk cId="2237658089" sldId="492"/>
            <ac:spMk id="13" creationId="{D56E3EF0-A96A-23B4-E96A-77F502196391}"/>
          </ac:spMkLst>
        </pc:spChg>
        <pc:spChg chg="add del mod">
          <ac:chgData name="Yi Mei" userId="1503b2cb-ace1-4f51-9783-d10a21691a52" providerId="ADAL" clId="{1E90B969-08EB-C14B-BDA9-D4C82ED6331E}" dt="2024-04-18T10:02:57.348" v="6469" actId="1076"/>
          <ac:spMkLst>
            <pc:docMk/>
            <pc:sldMk cId="2237658089" sldId="492"/>
            <ac:spMk id="14" creationId="{E5136B13-CEB6-CFE0-85B4-6619C298633D}"/>
          </ac:spMkLst>
        </pc:spChg>
        <pc:spChg chg="add del mod">
          <ac:chgData name="Yi Mei" userId="1503b2cb-ace1-4f51-9783-d10a21691a52" providerId="ADAL" clId="{1E90B969-08EB-C14B-BDA9-D4C82ED6331E}" dt="2024-04-18T10:02:57.348" v="6469" actId="1076"/>
          <ac:spMkLst>
            <pc:docMk/>
            <pc:sldMk cId="2237658089" sldId="492"/>
            <ac:spMk id="15" creationId="{82E7DC1A-16C9-B088-E1C1-1872D57CA1DE}"/>
          </ac:spMkLst>
        </pc:spChg>
        <pc:spChg chg="add del mod">
          <ac:chgData name="Yi Mei" userId="1503b2cb-ace1-4f51-9783-d10a21691a52" providerId="ADAL" clId="{1E90B969-08EB-C14B-BDA9-D4C82ED6331E}" dt="2024-04-18T10:02:57.348" v="6469" actId="1076"/>
          <ac:spMkLst>
            <pc:docMk/>
            <pc:sldMk cId="2237658089" sldId="492"/>
            <ac:spMk id="16" creationId="{D94E41BC-12E3-3483-FEBC-6FCD57977CF6}"/>
          </ac:spMkLst>
        </pc:spChg>
        <pc:spChg chg="add mod">
          <ac:chgData name="Yi Mei" userId="1503b2cb-ace1-4f51-9783-d10a21691a52" providerId="ADAL" clId="{1E90B969-08EB-C14B-BDA9-D4C82ED6331E}" dt="2024-04-18T10:02:34.351" v="6465" actId="1076"/>
          <ac:spMkLst>
            <pc:docMk/>
            <pc:sldMk cId="2237658089" sldId="492"/>
            <ac:spMk id="18" creationId="{96DF6416-73D7-0767-7774-57E1E2A73C27}"/>
          </ac:spMkLst>
        </pc:spChg>
        <pc:spChg chg="add del mod">
          <ac:chgData name="Yi Mei" userId="1503b2cb-ace1-4f51-9783-d10a21691a52" providerId="ADAL" clId="{1E90B969-08EB-C14B-BDA9-D4C82ED6331E}" dt="2024-04-18T10:02:57.348" v="6469" actId="1076"/>
          <ac:spMkLst>
            <pc:docMk/>
            <pc:sldMk cId="2237658089" sldId="492"/>
            <ac:spMk id="19" creationId="{AE7C93CA-3EFB-7E29-00F8-E8EC495C2363}"/>
          </ac:spMkLst>
        </pc:spChg>
        <pc:spChg chg="add mod">
          <ac:chgData name="Yi Mei" userId="1503b2cb-ace1-4f51-9783-d10a21691a52" providerId="ADAL" clId="{1E90B969-08EB-C14B-BDA9-D4C82ED6331E}" dt="2024-04-18T10:02:47.148" v="6467" actId="1076"/>
          <ac:spMkLst>
            <pc:docMk/>
            <pc:sldMk cId="2237658089" sldId="492"/>
            <ac:spMk id="20" creationId="{C286790C-E9A5-1261-DD98-022F13B55DBD}"/>
          </ac:spMkLst>
        </pc:spChg>
        <pc:spChg chg="add mod">
          <ac:chgData name="Yi Mei" userId="1503b2cb-ace1-4f51-9783-d10a21691a52" providerId="ADAL" clId="{1E90B969-08EB-C14B-BDA9-D4C82ED6331E}" dt="2024-04-18T10:02:34.351" v="6465" actId="1076"/>
          <ac:spMkLst>
            <pc:docMk/>
            <pc:sldMk cId="2237658089" sldId="492"/>
            <ac:spMk id="21" creationId="{1F9FB6DB-6375-A6B2-60E0-0B6AF013B924}"/>
          </ac:spMkLst>
        </pc:spChg>
        <pc:spChg chg="add mod">
          <ac:chgData name="Yi Mei" userId="1503b2cb-ace1-4f51-9783-d10a21691a52" providerId="ADAL" clId="{1E90B969-08EB-C14B-BDA9-D4C82ED6331E}" dt="2024-04-18T10:02:34.351" v="6465" actId="1076"/>
          <ac:spMkLst>
            <pc:docMk/>
            <pc:sldMk cId="2237658089" sldId="492"/>
            <ac:spMk id="22" creationId="{313BD3A7-2BA2-01F5-E50A-6B7FC2FCEDDD}"/>
          </ac:spMkLst>
        </pc:spChg>
        <pc:spChg chg="add mod">
          <ac:chgData name="Yi Mei" userId="1503b2cb-ace1-4f51-9783-d10a21691a52" providerId="ADAL" clId="{1E90B969-08EB-C14B-BDA9-D4C82ED6331E}" dt="2024-04-18T10:02:34.351" v="6465" actId="1076"/>
          <ac:spMkLst>
            <pc:docMk/>
            <pc:sldMk cId="2237658089" sldId="492"/>
            <ac:spMk id="23" creationId="{4877110E-41EA-AD48-9F5E-06DC22F4174E}"/>
          </ac:spMkLst>
        </pc:spChg>
        <pc:spChg chg="add mod">
          <ac:chgData name="Yi Mei" userId="1503b2cb-ace1-4f51-9783-d10a21691a52" providerId="ADAL" clId="{1E90B969-08EB-C14B-BDA9-D4C82ED6331E}" dt="2024-04-18T10:02:34.351" v="6465" actId="1076"/>
          <ac:spMkLst>
            <pc:docMk/>
            <pc:sldMk cId="2237658089" sldId="492"/>
            <ac:spMk id="24" creationId="{18CE762C-F59C-F301-6F68-F5712AF2BEBA}"/>
          </ac:spMkLst>
        </pc:spChg>
        <pc:spChg chg="add mod">
          <ac:chgData name="Yi Mei" userId="1503b2cb-ace1-4f51-9783-d10a21691a52" providerId="ADAL" clId="{1E90B969-08EB-C14B-BDA9-D4C82ED6331E}" dt="2024-04-18T10:02:34.351" v="6465" actId="1076"/>
          <ac:spMkLst>
            <pc:docMk/>
            <pc:sldMk cId="2237658089" sldId="492"/>
            <ac:spMk id="26" creationId="{DD7F5DDB-D11E-D65E-A484-72AEFD6CF606}"/>
          </ac:spMkLst>
        </pc:spChg>
        <pc:spChg chg="add mod">
          <ac:chgData name="Yi Mei" userId="1503b2cb-ace1-4f51-9783-d10a21691a52" providerId="ADAL" clId="{1E90B969-08EB-C14B-BDA9-D4C82ED6331E}" dt="2024-04-18T10:02:34.351" v="6465" actId="1076"/>
          <ac:spMkLst>
            <pc:docMk/>
            <pc:sldMk cId="2237658089" sldId="492"/>
            <ac:spMk id="29" creationId="{E20BD0BC-F88F-D563-CC7A-A856BFDB26CB}"/>
          </ac:spMkLst>
        </pc:spChg>
        <pc:spChg chg="add mod">
          <ac:chgData name="Yi Mei" userId="1503b2cb-ace1-4f51-9783-d10a21691a52" providerId="ADAL" clId="{1E90B969-08EB-C14B-BDA9-D4C82ED6331E}" dt="2024-04-18T10:02:34.351" v="6465" actId="1076"/>
          <ac:spMkLst>
            <pc:docMk/>
            <pc:sldMk cId="2237658089" sldId="492"/>
            <ac:spMk id="30" creationId="{49D79E10-5894-DB63-9099-25A5CF05DA0B}"/>
          </ac:spMkLst>
        </pc:spChg>
        <pc:spChg chg="add mod">
          <ac:chgData name="Yi Mei" userId="1503b2cb-ace1-4f51-9783-d10a21691a52" providerId="ADAL" clId="{1E90B969-08EB-C14B-BDA9-D4C82ED6331E}" dt="2024-04-18T10:02:34.351" v="6465" actId="1076"/>
          <ac:spMkLst>
            <pc:docMk/>
            <pc:sldMk cId="2237658089" sldId="492"/>
            <ac:spMk id="33" creationId="{47C7D4B8-061B-67FC-BF15-D8BB1ABB5341}"/>
          </ac:spMkLst>
        </pc:spChg>
        <pc:spChg chg="add mod">
          <ac:chgData name="Yi Mei" userId="1503b2cb-ace1-4f51-9783-d10a21691a52" providerId="ADAL" clId="{1E90B969-08EB-C14B-BDA9-D4C82ED6331E}" dt="2024-04-18T10:02:34.351" v="6465" actId="1076"/>
          <ac:spMkLst>
            <pc:docMk/>
            <pc:sldMk cId="2237658089" sldId="492"/>
            <ac:spMk id="34" creationId="{923864B1-6DCA-15B7-EAA5-A44022F195E4}"/>
          </ac:spMkLst>
        </pc:spChg>
        <pc:spChg chg="add mod">
          <ac:chgData name="Yi Mei" userId="1503b2cb-ace1-4f51-9783-d10a21691a52" providerId="ADAL" clId="{1E90B969-08EB-C14B-BDA9-D4C82ED6331E}" dt="2024-04-18T22:46:20.289" v="9488" actId="2711"/>
          <ac:spMkLst>
            <pc:docMk/>
            <pc:sldMk cId="2237658089" sldId="492"/>
            <ac:spMk id="40" creationId="{3B12B040-5AD0-9D9A-FF22-C37953EC91AB}"/>
          </ac:spMkLst>
        </pc:spChg>
        <pc:cxnChg chg="add del mod">
          <ac:chgData name="Yi Mei" userId="1503b2cb-ace1-4f51-9783-d10a21691a52" providerId="ADAL" clId="{1E90B969-08EB-C14B-BDA9-D4C82ED6331E}" dt="2024-04-18T10:02:57.348" v="6469" actId="1076"/>
          <ac:cxnSpMkLst>
            <pc:docMk/>
            <pc:sldMk cId="2237658089" sldId="492"/>
            <ac:cxnSpMk id="17" creationId="{7C3AE286-6BB3-63B1-B02F-CA9B78D147DE}"/>
          </ac:cxnSpMkLst>
        </pc:cxnChg>
        <pc:cxnChg chg="add mod">
          <ac:chgData name="Yi Mei" userId="1503b2cb-ace1-4f51-9783-d10a21691a52" providerId="ADAL" clId="{1E90B969-08EB-C14B-BDA9-D4C82ED6331E}" dt="2024-04-18T10:02:34.351" v="6465" actId="1076"/>
          <ac:cxnSpMkLst>
            <pc:docMk/>
            <pc:sldMk cId="2237658089" sldId="492"/>
            <ac:cxnSpMk id="25" creationId="{4A734F10-AD56-2B22-CB5F-6C6226C4D2EC}"/>
          </ac:cxnSpMkLst>
        </pc:cxnChg>
        <pc:cxnChg chg="add del mod">
          <ac:chgData name="Yi Mei" userId="1503b2cb-ace1-4f51-9783-d10a21691a52" providerId="ADAL" clId="{1E90B969-08EB-C14B-BDA9-D4C82ED6331E}" dt="2024-04-18T10:02:57.348" v="6469" actId="1076"/>
          <ac:cxnSpMkLst>
            <pc:docMk/>
            <pc:sldMk cId="2237658089" sldId="492"/>
            <ac:cxnSpMk id="27" creationId="{EB5C8936-2227-765C-42EE-10439B05EA4C}"/>
          </ac:cxnSpMkLst>
        </pc:cxnChg>
        <pc:cxnChg chg="add del mod">
          <ac:chgData name="Yi Mei" userId="1503b2cb-ace1-4f51-9783-d10a21691a52" providerId="ADAL" clId="{1E90B969-08EB-C14B-BDA9-D4C82ED6331E}" dt="2024-04-18T10:02:57.348" v="6469" actId="1076"/>
          <ac:cxnSpMkLst>
            <pc:docMk/>
            <pc:sldMk cId="2237658089" sldId="492"/>
            <ac:cxnSpMk id="28" creationId="{DAA2298C-5FD6-5548-3554-871908976C20}"/>
          </ac:cxnSpMkLst>
        </pc:cxnChg>
        <pc:cxnChg chg="add mod">
          <ac:chgData name="Yi Mei" userId="1503b2cb-ace1-4f51-9783-d10a21691a52" providerId="ADAL" clId="{1E90B969-08EB-C14B-BDA9-D4C82ED6331E}" dt="2024-04-18T10:02:34.351" v="6465" actId="1076"/>
          <ac:cxnSpMkLst>
            <pc:docMk/>
            <pc:sldMk cId="2237658089" sldId="492"/>
            <ac:cxnSpMk id="31" creationId="{06B15591-DB36-10BC-1EE7-4F91416153C3}"/>
          </ac:cxnSpMkLst>
        </pc:cxnChg>
        <pc:cxnChg chg="add mod">
          <ac:chgData name="Yi Mei" userId="1503b2cb-ace1-4f51-9783-d10a21691a52" providerId="ADAL" clId="{1E90B969-08EB-C14B-BDA9-D4C82ED6331E}" dt="2024-04-18T10:02:34.351" v="6465" actId="1076"/>
          <ac:cxnSpMkLst>
            <pc:docMk/>
            <pc:sldMk cId="2237658089" sldId="492"/>
            <ac:cxnSpMk id="32" creationId="{E7266917-046D-29D8-333F-63818D3C37E6}"/>
          </ac:cxnSpMkLst>
        </pc:cxnChg>
      </pc:sldChg>
      <pc:sldChg chg="addSp modSp new mod modAnim">
        <pc:chgData name="Yi Mei" userId="1503b2cb-ace1-4f51-9783-d10a21691a52" providerId="ADAL" clId="{1E90B969-08EB-C14B-BDA9-D4C82ED6331E}" dt="2024-04-18T10:08:43.774" v="6526" actId="1035"/>
        <pc:sldMkLst>
          <pc:docMk/>
          <pc:sldMk cId="442913572" sldId="493"/>
        </pc:sldMkLst>
        <pc:spChg chg="mod">
          <ac:chgData name="Yi Mei" userId="1503b2cb-ace1-4f51-9783-d10a21691a52" providerId="ADAL" clId="{1E90B969-08EB-C14B-BDA9-D4C82ED6331E}" dt="2024-04-18T10:05:58.954" v="6500" actId="20577"/>
          <ac:spMkLst>
            <pc:docMk/>
            <pc:sldMk cId="442913572" sldId="493"/>
            <ac:spMk id="2" creationId="{BAF81450-D2CE-1401-7A12-D25A216530A9}"/>
          </ac:spMkLst>
        </pc:spChg>
        <pc:spChg chg="mod">
          <ac:chgData name="Yi Mei" userId="1503b2cb-ace1-4f51-9783-d10a21691a52" providerId="ADAL" clId="{1E90B969-08EB-C14B-BDA9-D4C82ED6331E}" dt="2024-04-18T10:08:21.124" v="6521" actId="207"/>
          <ac:spMkLst>
            <pc:docMk/>
            <pc:sldMk cId="442913572" sldId="493"/>
            <ac:spMk id="3" creationId="{D3BF81B0-8795-C745-9A8C-FB5A3EAF145A}"/>
          </ac:spMkLst>
        </pc:spChg>
        <pc:picChg chg="add mod">
          <ac:chgData name="Yi Mei" userId="1503b2cb-ace1-4f51-9783-d10a21691a52" providerId="ADAL" clId="{1E90B969-08EB-C14B-BDA9-D4C82ED6331E}" dt="2024-04-18T10:08:43.774" v="6526" actId="1035"/>
          <ac:picMkLst>
            <pc:docMk/>
            <pc:sldMk cId="442913572" sldId="493"/>
            <ac:picMk id="5" creationId="{9A4AAB47-9A9D-E755-756B-15783355C797}"/>
          </ac:picMkLst>
        </pc:picChg>
        <pc:picChg chg="add mod">
          <ac:chgData name="Yi Mei" userId="1503b2cb-ace1-4f51-9783-d10a21691a52" providerId="ADAL" clId="{1E90B969-08EB-C14B-BDA9-D4C82ED6331E}" dt="2024-04-18T10:08:43.774" v="6526" actId="1035"/>
          <ac:picMkLst>
            <pc:docMk/>
            <pc:sldMk cId="442913572" sldId="493"/>
            <ac:picMk id="6" creationId="{80DAE056-CD54-C300-F98C-99E9E12CE583}"/>
          </ac:picMkLst>
        </pc:picChg>
        <pc:picChg chg="add mod">
          <ac:chgData name="Yi Mei" userId="1503b2cb-ace1-4f51-9783-d10a21691a52" providerId="ADAL" clId="{1E90B969-08EB-C14B-BDA9-D4C82ED6331E}" dt="2024-04-18T10:08:43.774" v="6526" actId="1035"/>
          <ac:picMkLst>
            <pc:docMk/>
            <pc:sldMk cId="442913572" sldId="493"/>
            <ac:picMk id="14" creationId="{B894CDFE-295F-A9A1-005B-F5FE4279486E}"/>
          </ac:picMkLst>
        </pc:picChg>
        <pc:picChg chg="add mod">
          <ac:chgData name="Yi Mei" userId="1503b2cb-ace1-4f51-9783-d10a21691a52" providerId="ADAL" clId="{1E90B969-08EB-C14B-BDA9-D4C82ED6331E}" dt="2024-04-18T10:08:43.774" v="6526" actId="1035"/>
          <ac:picMkLst>
            <pc:docMk/>
            <pc:sldMk cId="442913572" sldId="493"/>
            <ac:picMk id="15" creationId="{3CABB79F-148F-FF25-05E0-08034A7E3E36}"/>
          </ac:picMkLst>
        </pc:picChg>
        <pc:picChg chg="add mod">
          <ac:chgData name="Yi Mei" userId="1503b2cb-ace1-4f51-9783-d10a21691a52" providerId="ADAL" clId="{1E90B969-08EB-C14B-BDA9-D4C82ED6331E}" dt="2024-04-18T10:08:43.774" v="6526" actId="1035"/>
          <ac:picMkLst>
            <pc:docMk/>
            <pc:sldMk cId="442913572" sldId="493"/>
            <ac:picMk id="16" creationId="{77E5BA0E-F9FD-6D8A-1ABF-9FDBFDE0959F}"/>
          </ac:picMkLst>
        </pc:picChg>
        <pc:picChg chg="add mod">
          <ac:chgData name="Yi Mei" userId="1503b2cb-ace1-4f51-9783-d10a21691a52" providerId="ADAL" clId="{1E90B969-08EB-C14B-BDA9-D4C82ED6331E}" dt="2024-04-18T10:08:43.774" v="6526" actId="1035"/>
          <ac:picMkLst>
            <pc:docMk/>
            <pc:sldMk cId="442913572" sldId="493"/>
            <ac:picMk id="17" creationId="{2F7E68AA-AF48-6E79-3711-ADFD80F8BA20}"/>
          </ac:picMkLst>
        </pc:picChg>
        <pc:picChg chg="add mod">
          <ac:chgData name="Yi Mei" userId="1503b2cb-ace1-4f51-9783-d10a21691a52" providerId="ADAL" clId="{1E90B969-08EB-C14B-BDA9-D4C82ED6331E}" dt="2024-04-18T10:08:43.774" v="6526" actId="1035"/>
          <ac:picMkLst>
            <pc:docMk/>
            <pc:sldMk cId="442913572" sldId="493"/>
            <ac:picMk id="18" creationId="{2AFF2633-E03E-8F5B-1075-19DA93775D16}"/>
          </ac:picMkLst>
        </pc:picChg>
        <pc:picChg chg="add mod">
          <ac:chgData name="Yi Mei" userId="1503b2cb-ace1-4f51-9783-d10a21691a52" providerId="ADAL" clId="{1E90B969-08EB-C14B-BDA9-D4C82ED6331E}" dt="2024-04-18T10:08:43.774" v="6526" actId="1035"/>
          <ac:picMkLst>
            <pc:docMk/>
            <pc:sldMk cId="442913572" sldId="493"/>
            <ac:picMk id="19" creationId="{2F5A9F12-8B2B-364F-DE4D-8BCC63AD17F0}"/>
          </ac:picMkLst>
        </pc:picChg>
        <pc:picChg chg="add mod">
          <ac:chgData name="Yi Mei" userId="1503b2cb-ace1-4f51-9783-d10a21691a52" providerId="ADAL" clId="{1E90B969-08EB-C14B-BDA9-D4C82ED6331E}" dt="2024-04-18T10:08:43.774" v="6526" actId="1035"/>
          <ac:picMkLst>
            <pc:docMk/>
            <pc:sldMk cId="442913572" sldId="493"/>
            <ac:picMk id="20" creationId="{57E87C6C-C3B2-B961-733A-1859E31FB967}"/>
          </ac:picMkLst>
        </pc:picChg>
        <pc:picChg chg="add mod">
          <ac:chgData name="Yi Mei" userId="1503b2cb-ace1-4f51-9783-d10a21691a52" providerId="ADAL" clId="{1E90B969-08EB-C14B-BDA9-D4C82ED6331E}" dt="2024-04-18T10:08:43.774" v="6526" actId="1035"/>
          <ac:picMkLst>
            <pc:docMk/>
            <pc:sldMk cId="442913572" sldId="493"/>
            <ac:picMk id="21" creationId="{C54A06C7-BF3B-21D6-7F2B-B79BF348D24B}"/>
          </ac:picMkLst>
        </pc:picChg>
        <pc:picChg chg="add mod">
          <ac:chgData name="Yi Mei" userId="1503b2cb-ace1-4f51-9783-d10a21691a52" providerId="ADAL" clId="{1E90B969-08EB-C14B-BDA9-D4C82ED6331E}" dt="2024-04-18T10:08:43.774" v="6526" actId="1035"/>
          <ac:picMkLst>
            <pc:docMk/>
            <pc:sldMk cId="442913572" sldId="493"/>
            <ac:picMk id="22" creationId="{156DF8F5-20B1-5841-2E79-D16F507DAB2A}"/>
          </ac:picMkLst>
        </pc:picChg>
        <pc:cxnChg chg="add mod">
          <ac:chgData name="Yi Mei" userId="1503b2cb-ace1-4f51-9783-d10a21691a52" providerId="ADAL" clId="{1E90B969-08EB-C14B-BDA9-D4C82ED6331E}" dt="2024-04-18T10:08:43.774" v="6526" actId="1035"/>
          <ac:cxnSpMkLst>
            <pc:docMk/>
            <pc:sldMk cId="442913572" sldId="493"/>
            <ac:cxnSpMk id="7" creationId="{995F057D-2650-1DAA-4A1F-BE818E39A1A9}"/>
          </ac:cxnSpMkLst>
        </pc:cxnChg>
        <pc:cxnChg chg="add mod">
          <ac:chgData name="Yi Mei" userId="1503b2cb-ace1-4f51-9783-d10a21691a52" providerId="ADAL" clId="{1E90B969-08EB-C14B-BDA9-D4C82ED6331E}" dt="2024-04-18T10:08:43.774" v="6526" actId="1035"/>
          <ac:cxnSpMkLst>
            <pc:docMk/>
            <pc:sldMk cId="442913572" sldId="493"/>
            <ac:cxnSpMk id="8" creationId="{2FA98CA3-2C27-C7BD-37D3-864829ABA86C}"/>
          </ac:cxnSpMkLst>
        </pc:cxnChg>
        <pc:cxnChg chg="add mod">
          <ac:chgData name="Yi Mei" userId="1503b2cb-ace1-4f51-9783-d10a21691a52" providerId="ADAL" clId="{1E90B969-08EB-C14B-BDA9-D4C82ED6331E}" dt="2024-04-18T10:08:43.774" v="6526" actId="1035"/>
          <ac:cxnSpMkLst>
            <pc:docMk/>
            <pc:sldMk cId="442913572" sldId="493"/>
            <ac:cxnSpMk id="9" creationId="{0E880AD6-CCA9-849B-80FB-BDC5AA1391F8}"/>
          </ac:cxnSpMkLst>
        </pc:cxnChg>
        <pc:cxnChg chg="add mod">
          <ac:chgData name="Yi Mei" userId="1503b2cb-ace1-4f51-9783-d10a21691a52" providerId="ADAL" clId="{1E90B969-08EB-C14B-BDA9-D4C82ED6331E}" dt="2024-04-18T10:08:43.774" v="6526" actId="1035"/>
          <ac:cxnSpMkLst>
            <pc:docMk/>
            <pc:sldMk cId="442913572" sldId="493"/>
            <ac:cxnSpMk id="10" creationId="{FCECE142-7CD8-780D-5F80-8FD62AC22126}"/>
          </ac:cxnSpMkLst>
        </pc:cxnChg>
        <pc:cxnChg chg="add mod">
          <ac:chgData name="Yi Mei" userId="1503b2cb-ace1-4f51-9783-d10a21691a52" providerId="ADAL" clId="{1E90B969-08EB-C14B-BDA9-D4C82ED6331E}" dt="2024-04-18T10:08:43.774" v="6526" actId="1035"/>
          <ac:cxnSpMkLst>
            <pc:docMk/>
            <pc:sldMk cId="442913572" sldId="493"/>
            <ac:cxnSpMk id="11" creationId="{9F98A4B0-EEEF-CD3B-25AB-67566C5B4C6D}"/>
          </ac:cxnSpMkLst>
        </pc:cxnChg>
        <pc:cxnChg chg="add mod">
          <ac:chgData name="Yi Mei" userId="1503b2cb-ace1-4f51-9783-d10a21691a52" providerId="ADAL" clId="{1E90B969-08EB-C14B-BDA9-D4C82ED6331E}" dt="2024-04-18T10:08:43.774" v="6526" actId="1035"/>
          <ac:cxnSpMkLst>
            <pc:docMk/>
            <pc:sldMk cId="442913572" sldId="493"/>
            <ac:cxnSpMk id="12" creationId="{74FC86C4-C887-0675-58FF-F87D2FD8EEA6}"/>
          </ac:cxnSpMkLst>
        </pc:cxnChg>
        <pc:cxnChg chg="add mod">
          <ac:chgData name="Yi Mei" userId="1503b2cb-ace1-4f51-9783-d10a21691a52" providerId="ADAL" clId="{1E90B969-08EB-C14B-BDA9-D4C82ED6331E}" dt="2024-04-18T10:08:43.774" v="6526" actId="1035"/>
          <ac:cxnSpMkLst>
            <pc:docMk/>
            <pc:sldMk cId="442913572" sldId="493"/>
            <ac:cxnSpMk id="13" creationId="{0071635A-BB72-C6B8-08CD-51A71F9BC622}"/>
          </ac:cxnSpMkLst>
        </pc:cxnChg>
      </pc:sldChg>
      <pc:sldChg chg="addSp delSp modSp new add del mod">
        <pc:chgData name="Yi Mei" userId="1503b2cb-ace1-4f51-9783-d10a21691a52" providerId="ADAL" clId="{1E90B969-08EB-C14B-BDA9-D4C82ED6331E}" dt="2024-04-18T10:18:11.800" v="6660" actId="2696"/>
        <pc:sldMkLst>
          <pc:docMk/>
          <pc:sldMk cId="2103360184" sldId="494"/>
        </pc:sldMkLst>
        <pc:spChg chg="mod">
          <ac:chgData name="Yi Mei" userId="1503b2cb-ace1-4f51-9783-d10a21691a52" providerId="ADAL" clId="{1E90B969-08EB-C14B-BDA9-D4C82ED6331E}" dt="2024-04-18T10:09:50.120" v="6548" actId="20577"/>
          <ac:spMkLst>
            <pc:docMk/>
            <pc:sldMk cId="2103360184" sldId="494"/>
            <ac:spMk id="2" creationId="{7D0018E4-C34D-7CC3-2204-9C0172648B9A}"/>
          </ac:spMkLst>
        </pc:spChg>
        <pc:spChg chg="del">
          <ac:chgData name="Yi Mei" userId="1503b2cb-ace1-4f51-9783-d10a21691a52" providerId="ADAL" clId="{1E90B969-08EB-C14B-BDA9-D4C82ED6331E}" dt="2024-04-18T10:09:51.628" v="6549"/>
          <ac:spMkLst>
            <pc:docMk/>
            <pc:sldMk cId="2103360184" sldId="494"/>
            <ac:spMk id="3" creationId="{FB6301E9-1B9E-5821-4F06-CFA790ADAB26}"/>
          </ac:spMkLst>
        </pc:spChg>
        <pc:picChg chg="add mod">
          <ac:chgData name="Yi Mei" userId="1503b2cb-ace1-4f51-9783-d10a21691a52" providerId="ADAL" clId="{1E90B969-08EB-C14B-BDA9-D4C82ED6331E}" dt="2024-04-18T10:10:03.637" v="6551" actId="1076"/>
          <ac:picMkLst>
            <pc:docMk/>
            <pc:sldMk cId="2103360184" sldId="494"/>
            <ac:picMk id="5" creationId="{01DC2C92-2CF8-41D2-665B-F5C45B1B45F9}"/>
          </ac:picMkLst>
        </pc:picChg>
      </pc:sldChg>
      <pc:sldChg chg="addSp modSp new mod delAnim modAnim">
        <pc:chgData name="Yi Mei" userId="1503b2cb-ace1-4f51-9783-d10a21691a52" providerId="ADAL" clId="{1E90B969-08EB-C14B-BDA9-D4C82ED6331E}" dt="2024-04-18T22:46:12.064" v="9485" actId="404"/>
        <pc:sldMkLst>
          <pc:docMk/>
          <pc:sldMk cId="1636033507" sldId="495"/>
        </pc:sldMkLst>
        <pc:spChg chg="mod">
          <ac:chgData name="Yi Mei" userId="1503b2cb-ace1-4f51-9783-d10a21691a52" providerId="ADAL" clId="{1E90B969-08EB-C14B-BDA9-D4C82ED6331E}" dt="2024-04-18T10:10:49.795" v="6588" actId="20577"/>
          <ac:spMkLst>
            <pc:docMk/>
            <pc:sldMk cId="1636033507" sldId="495"/>
            <ac:spMk id="2" creationId="{F2FF5490-C44D-AD08-2EE6-8CA1F9C679F3}"/>
          </ac:spMkLst>
        </pc:spChg>
        <pc:spChg chg="mod">
          <ac:chgData name="Yi Mei" userId="1503b2cb-ace1-4f51-9783-d10a21691a52" providerId="ADAL" clId="{1E90B969-08EB-C14B-BDA9-D4C82ED6331E}" dt="2024-04-18T10:14:23.368" v="6646" actId="20577"/>
          <ac:spMkLst>
            <pc:docMk/>
            <pc:sldMk cId="1636033507" sldId="495"/>
            <ac:spMk id="3" creationId="{600ACBDD-3D97-E016-DE87-1B88FAA1686D}"/>
          </ac:spMkLst>
        </pc:spChg>
        <pc:spChg chg="add mod">
          <ac:chgData name="Yi Mei" userId="1503b2cb-ace1-4f51-9783-d10a21691a52" providerId="ADAL" clId="{1E90B969-08EB-C14B-BDA9-D4C82ED6331E}" dt="2024-04-18T10:13:58.419" v="6637" actId="1076"/>
          <ac:spMkLst>
            <pc:docMk/>
            <pc:sldMk cId="1636033507" sldId="495"/>
            <ac:spMk id="5" creationId="{BED1F615-A573-1C25-549D-6C79BBA4D8BA}"/>
          </ac:spMkLst>
        </pc:spChg>
        <pc:spChg chg="add mod">
          <ac:chgData name="Yi Mei" userId="1503b2cb-ace1-4f51-9783-d10a21691a52" providerId="ADAL" clId="{1E90B969-08EB-C14B-BDA9-D4C82ED6331E}" dt="2024-04-18T10:14:00.155" v="6641" actId="1076"/>
          <ac:spMkLst>
            <pc:docMk/>
            <pc:sldMk cId="1636033507" sldId="495"/>
            <ac:spMk id="22" creationId="{5D5E15DB-AC1E-62DB-7652-5F9225C22E66}"/>
          </ac:spMkLst>
        </pc:spChg>
        <pc:spChg chg="add mod">
          <ac:chgData name="Yi Mei" userId="1503b2cb-ace1-4f51-9783-d10a21691a52" providerId="ADAL" clId="{1E90B969-08EB-C14B-BDA9-D4C82ED6331E}" dt="2024-04-18T10:14:00.155" v="6641" actId="1076"/>
          <ac:spMkLst>
            <pc:docMk/>
            <pc:sldMk cId="1636033507" sldId="495"/>
            <ac:spMk id="23" creationId="{00CDC794-1C94-74EE-56C0-AD345788054F}"/>
          </ac:spMkLst>
        </pc:spChg>
        <pc:spChg chg="add mod">
          <ac:chgData name="Yi Mei" userId="1503b2cb-ace1-4f51-9783-d10a21691a52" providerId="ADAL" clId="{1E90B969-08EB-C14B-BDA9-D4C82ED6331E}" dt="2024-04-18T10:14:00.155" v="6641" actId="1076"/>
          <ac:spMkLst>
            <pc:docMk/>
            <pc:sldMk cId="1636033507" sldId="495"/>
            <ac:spMk id="24" creationId="{692BBDAA-78C7-9F9F-EDFB-0DFD9855E6A2}"/>
          </ac:spMkLst>
        </pc:spChg>
        <pc:spChg chg="add mod">
          <ac:chgData name="Yi Mei" userId="1503b2cb-ace1-4f51-9783-d10a21691a52" providerId="ADAL" clId="{1E90B969-08EB-C14B-BDA9-D4C82ED6331E}" dt="2024-04-18T10:14:00.155" v="6641" actId="1076"/>
          <ac:spMkLst>
            <pc:docMk/>
            <pc:sldMk cId="1636033507" sldId="495"/>
            <ac:spMk id="25" creationId="{A53C53E4-F059-9FFE-C054-451242E3CBDD}"/>
          </ac:spMkLst>
        </pc:spChg>
        <pc:spChg chg="add mod">
          <ac:chgData name="Yi Mei" userId="1503b2cb-ace1-4f51-9783-d10a21691a52" providerId="ADAL" clId="{1E90B969-08EB-C14B-BDA9-D4C82ED6331E}" dt="2024-04-18T10:13:58.419" v="6637" actId="1076"/>
          <ac:spMkLst>
            <pc:docMk/>
            <pc:sldMk cId="1636033507" sldId="495"/>
            <ac:spMk id="30" creationId="{D674E515-9437-D171-31B0-81008DAA97EB}"/>
          </ac:spMkLst>
        </pc:spChg>
        <pc:spChg chg="add mod">
          <ac:chgData name="Yi Mei" userId="1503b2cb-ace1-4f51-9783-d10a21691a52" providerId="ADAL" clId="{1E90B969-08EB-C14B-BDA9-D4C82ED6331E}" dt="2024-04-18T10:13:58.419" v="6637" actId="1076"/>
          <ac:spMkLst>
            <pc:docMk/>
            <pc:sldMk cId="1636033507" sldId="495"/>
            <ac:spMk id="31" creationId="{0F1F4FE0-EED0-B963-05A8-3C37DA17F410}"/>
          </ac:spMkLst>
        </pc:spChg>
        <pc:spChg chg="add mod">
          <ac:chgData name="Yi Mei" userId="1503b2cb-ace1-4f51-9783-d10a21691a52" providerId="ADAL" clId="{1E90B969-08EB-C14B-BDA9-D4C82ED6331E}" dt="2024-04-18T10:15:01.190" v="6653" actId="167"/>
          <ac:spMkLst>
            <pc:docMk/>
            <pc:sldMk cId="1636033507" sldId="495"/>
            <ac:spMk id="34" creationId="{5F6E867F-E2E6-8DD4-7C91-921567EF9F59}"/>
          </ac:spMkLst>
        </pc:spChg>
        <pc:spChg chg="add mod">
          <ac:chgData name="Yi Mei" userId="1503b2cb-ace1-4f51-9783-d10a21691a52" providerId="ADAL" clId="{1E90B969-08EB-C14B-BDA9-D4C82ED6331E}" dt="2024-04-18T10:15:35.383" v="6657" actId="14100"/>
          <ac:spMkLst>
            <pc:docMk/>
            <pc:sldMk cId="1636033507" sldId="495"/>
            <ac:spMk id="35" creationId="{98BDCD20-C8CF-2895-5CFF-DD1F6AEF5E81}"/>
          </ac:spMkLst>
        </pc:spChg>
        <pc:spChg chg="add mod">
          <ac:chgData name="Yi Mei" userId="1503b2cb-ace1-4f51-9783-d10a21691a52" providerId="ADAL" clId="{1E90B969-08EB-C14B-BDA9-D4C82ED6331E}" dt="2024-04-18T22:46:12.064" v="9485" actId="404"/>
          <ac:spMkLst>
            <pc:docMk/>
            <pc:sldMk cId="1636033507" sldId="495"/>
            <ac:spMk id="36" creationId="{D2F77A48-D38D-3A94-3B9C-C0CFC5B1A187}"/>
          </ac:spMkLst>
        </pc:spChg>
        <pc:grpChg chg="add mod">
          <ac:chgData name="Yi Mei" userId="1503b2cb-ace1-4f51-9783-d10a21691a52" providerId="ADAL" clId="{1E90B969-08EB-C14B-BDA9-D4C82ED6331E}" dt="2024-04-18T10:14:11.415" v="6643" actId="1076"/>
          <ac:grpSpMkLst>
            <pc:docMk/>
            <pc:sldMk cId="1636033507" sldId="495"/>
            <ac:grpSpMk id="32" creationId="{68B56A9E-C479-C1D5-BB68-277D7E531494}"/>
          </ac:grpSpMkLst>
        </pc:grpChg>
        <pc:grpChg chg="add mod">
          <ac:chgData name="Yi Mei" userId="1503b2cb-ace1-4f51-9783-d10a21691a52" providerId="ADAL" clId="{1E90B969-08EB-C14B-BDA9-D4C82ED6331E}" dt="2024-04-18T10:14:20.652" v="6645" actId="1076"/>
          <ac:grpSpMkLst>
            <pc:docMk/>
            <pc:sldMk cId="1636033507" sldId="495"/>
            <ac:grpSpMk id="33" creationId="{60F106ED-7E1C-2BD6-534D-67096FF1F70F}"/>
          </ac:grpSpMkLst>
        </pc:grpChg>
        <pc:picChg chg="add mod">
          <ac:chgData name="Yi Mei" userId="1503b2cb-ace1-4f51-9783-d10a21691a52" providerId="ADAL" clId="{1E90B969-08EB-C14B-BDA9-D4C82ED6331E}" dt="2024-04-18T10:14:00.155" v="6641" actId="1076"/>
          <ac:picMkLst>
            <pc:docMk/>
            <pc:sldMk cId="1636033507" sldId="495"/>
            <ac:picMk id="6" creationId="{FAC0279C-7F6F-858A-42F9-3F05196DC40E}"/>
          </ac:picMkLst>
        </pc:picChg>
        <pc:picChg chg="add mod">
          <ac:chgData name="Yi Mei" userId="1503b2cb-ace1-4f51-9783-d10a21691a52" providerId="ADAL" clId="{1E90B969-08EB-C14B-BDA9-D4C82ED6331E}" dt="2024-04-18T10:14:00.155" v="6641" actId="1076"/>
          <ac:picMkLst>
            <pc:docMk/>
            <pc:sldMk cId="1636033507" sldId="495"/>
            <ac:picMk id="7" creationId="{39125717-4BFD-F4AE-7956-B4F726A7E33D}"/>
          </ac:picMkLst>
        </pc:picChg>
        <pc:picChg chg="add mod">
          <ac:chgData name="Yi Mei" userId="1503b2cb-ace1-4f51-9783-d10a21691a52" providerId="ADAL" clId="{1E90B969-08EB-C14B-BDA9-D4C82ED6331E}" dt="2024-04-18T10:14:00.155" v="6641" actId="1076"/>
          <ac:picMkLst>
            <pc:docMk/>
            <pc:sldMk cId="1636033507" sldId="495"/>
            <ac:picMk id="8" creationId="{B1CE71F0-BAD3-5ECC-5B8B-386E03147319}"/>
          </ac:picMkLst>
        </pc:picChg>
        <pc:picChg chg="add mod">
          <ac:chgData name="Yi Mei" userId="1503b2cb-ace1-4f51-9783-d10a21691a52" providerId="ADAL" clId="{1E90B969-08EB-C14B-BDA9-D4C82ED6331E}" dt="2024-04-18T10:14:00.155" v="6641" actId="1076"/>
          <ac:picMkLst>
            <pc:docMk/>
            <pc:sldMk cId="1636033507" sldId="495"/>
            <ac:picMk id="9" creationId="{597C6052-F596-518C-146A-949071B1213C}"/>
          </ac:picMkLst>
        </pc:picChg>
        <pc:picChg chg="add mod">
          <ac:chgData name="Yi Mei" userId="1503b2cb-ace1-4f51-9783-d10a21691a52" providerId="ADAL" clId="{1E90B969-08EB-C14B-BDA9-D4C82ED6331E}" dt="2024-04-18T10:13:58.419" v="6637" actId="1076"/>
          <ac:picMkLst>
            <pc:docMk/>
            <pc:sldMk cId="1636033507" sldId="495"/>
            <ac:picMk id="10" creationId="{CBAF5437-6FE3-2EA8-EE55-171E6A2AAB30}"/>
          </ac:picMkLst>
        </pc:picChg>
        <pc:picChg chg="add mod">
          <ac:chgData name="Yi Mei" userId="1503b2cb-ace1-4f51-9783-d10a21691a52" providerId="ADAL" clId="{1E90B969-08EB-C14B-BDA9-D4C82ED6331E}" dt="2024-04-18T10:13:58.419" v="6637" actId="1076"/>
          <ac:picMkLst>
            <pc:docMk/>
            <pc:sldMk cId="1636033507" sldId="495"/>
            <ac:picMk id="11" creationId="{555CD394-4EAE-75D8-B40F-73176DFFEEEC}"/>
          </ac:picMkLst>
        </pc:picChg>
        <pc:picChg chg="add mod">
          <ac:chgData name="Yi Mei" userId="1503b2cb-ace1-4f51-9783-d10a21691a52" providerId="ADAL" clId="{1E90B969-08EB-C14B-BDA9-D4C82ED6331E}" dt="2024-04-18T10:13:58.419" v="6637" actId="1076"/>
          <ac:picMkLst>
            <pc:docMk/>
            <pc:sldMk cId="1636033507" sldId="495"/>
            <ac:picMk id="12" creationId="{6A009B08-9F27-5C88-63D6-3B433DBCE660}"/>
          </ac:picMkLst>
        </pc:picChg>
        <pc:picChg chg="add mod">
          <ac:chgData name="Yi Mei" userId="1503b2cb-ace1-4f51-9783-d10a21691a52" providerId="ADAL" clId="{1E90B969-08EB-C14B-BDA9-D4C82ED6331E}" dt="2024-04-18T10:13:58.419" v="6637" actId="1076"/>
          <ac:picMkLst>
            <pc:docMk/>
            <pc:sldMk cId="1636033507" sldId="495"/>
            <ac:picMk id="13" creationId="{B2149301-2BC1-D3E7-AE94-7441D1996E70}"/>
          </ac:picMkLst>
        </pc:picChg>
        <pc:picChg chg="add mod">
          <ac:chgData name="Yi Mei" userId="1503b2cb-ace1-4f51-9783-d10a21691a52" providerId="ADAL" clId="{1E90B969-08EB-C14B-BDA9-D4C82ED6331E}" dt="2024-04-18T10:13:58.419" v="6637" actId="1076"/>
          <ac:picMkLst>
            <pc:docMk/>
            <pc:sldMk cId="1636033507" sldId="495"/>
            <ac:picMk id="14" creationId="{3B2C6E64-BE6E-4A12-FC05-7EA79205660D}"/>
          </ac:picMkLst>
        </pc:picChg>
        <pc:picChg chg="add mod">
          <ac:chgData name="Yi Mei" userId="1503b2cb-ace1-4f51-9783-d10a21691a52" providerId="ADAL" clId="{1E90B969-08EB-C14B-BDA9-D4C82ED6331E}" dt="2024-04-18T10:13:58.419" v="6637" actId="1076"/>
          <ac:picMkLst>
            <pc:docMk/>
            <pc:sldMk cId="1636033507" sldId="495"/>
            <ac:picMk id="15" creationId="{5F2CAEA0-5D0F-4C6D-5668-573C28D48D04}"/>
          </ac:picMkLst>
        </pc:picChg>
        <pc:picChg chg="add mod">
          <ac:chgData name="Yi Mei" userId="1503b2cb-ace1-4f51-9783-d10a21691a52" providerId="ADAL" clId="{1E90B969-08EB-C14B-BDA9-D4C82ED6331E}" dt="2024-04-18T10:13:58.419" v="6637" actId="1076"/>
          <ac:picMkLst>
            <pc:docMk/>
            <pc:sldMk cId="1636033507" sldId="495"/>
            <ac:picMk id="16" creationId="{D9B11BC5-B36D-0B2A-8594-ED95BB8E84BC}"/>
          </ac:picMkLst>
        </pc:picChg>
        <pc:picChg chg="add mod">
          <ac:chgData name="Yi Mei" userId="1503b2cb-ace1-4f51-9783-d10a21691a52" providerId="ADAL" clId="{1E90B969-08EB-C14B-BDA9-D4C82ED6331E}" dt="2024-04-18T10:13:58.419" v="6637" actId="1076"/>
          <ac:picMkLst>
            <pc:docMk/>
            <pc:sldMk cId="1636033507" sldId="495"/>
            <ac:picMk id="17" creationId="{40608355-9774-D01E-1D9D-11E11F4384A1}"/>
          </ac:picMkLst>
        </pc:picChg>
        <pc:picChg chg="add mod">
          <ac:chgData name="Yi Mei" userId="1503b2cb-ace1-4f51-9783-d10a21691a52" providerId="ADAL" clId="{1E90B969-08EB-C14B-BDA9-D4C82ED6331E}" dt="2024-04-18T10:14:00.155" v="6641" actId="1076"/>
          <ac:picMkLst>
            <pc:docMk/>
            <pc:sldMk cId="1636033507" sldId="495"/>
            <ac:picMk id="18" creationId="{70D81E44-B8E6-B1C9-E654-7F73B29F450E}"/>
          </ac:picMkLst>
        </pc:picChg>
        <pc:picChg chg="add mod">
          <ac:chgData name="Yi Mei" userId="1503b2cb-ace1-4f51-9783-d10a21691a52" providerId="ADAL" clId="{1E90B969-08EB-C14B-BDA9-D4C82ED6331E}" dt="2024-04-18T10:14:00.155" v="6641" actId="1076"/>
          <ac:picMkLst>
            <pc:docMk/>
            <pc:sldMk cId="1636033507" sldId="495"/>
            <ac:picMk id="19" creationId="{88E66F6C-DB59-6340-858D-F2E5A11B8EAD}"/>
          </ac:picMkLst>
        </pc:picChg>
        <pc:picChg chg="add mod">
          <ac:chgData name="Yi Mei" userId="1503b2cb-ace1-4f51-9783-d10a21691a52" providerId="ADAL" clId="{1E90B969-08EB-C14B-BDA9-D4C82ED6331E}" dt="2024-04-18T10:14:00.155" v="6641" actId="1076"/>
          <ac:picMkLst>
            <pc:docMk/>
            <pc:sldMk cId="1636033507" sldId="495"/>
            <ac:picMk id="20" creationId="{DE1C23E8-FC1C-F146-4265-77ED72BD5B7E}"/>
          </ac:picMkLst>
        </pc:picChg>
        <pc:picChg chg="add mod">
          <ac:chgData name="Yi Mei" userId="1503b2cb-ace1-4f51-9783-d10a21691a52" providerId="ADAL" clId="{1E90B969-08EB-C14B-BDA9-D4C82ED6331E}" dt="2024-04-18T10:14:00.155" v="6641" actId="1076"/>
          <ac:picMkLst>
            <pc:docMk/>
            <pc:sldMk cId="1636033507" sldId="495"/>
            <ac:picMk id="21" creationId="{CB2EA14E-D577-8776-8094-3C2DF047909E}"/>
          </ac:picMkLst>
        </pc:picChg>
        <pc:picChg chg="add mod">
          <ac:chgData name="Yi Mei" userId="1503b2cb-ace1-4f51-9783-d10a21691a52" providerId="ADAL" clId="{1E90B969-08EB-C14B-BDA9-D4C82ED6331E}" dt="2024-04-18T10:13:58.419" v="6637" actId="1076"/>
          <ac:picMkLst>
            <pc:docMk/>
            <pc:sldMk cId="1636033507" sldId="495"/>
            <ac:picMk id="26" creationId="{A1318F0D-48E6-280A-05B8-9F3203682CBB}"/>
          </ac:picMkLst>
        </pc:picChg>
        <pc:picChg chg="add mod">
          <ac:chgData name="Yi Mei" userId="1503b2cb-ace1-4f51-9783-d10a21691a52" providerId="ADAL" clId="{1E90B969-08EB-C14B-BDA9-D4C82ED6331E}" dt="2024-04-18T10:13:58.419" v="6637" actId="1076"/>
          <ac:picMkLst>
            <pc:docMk/>
            <pc:sldMk cId="1636033507" sldId="495"/>
            <ac:picMk id="27" creationId="{4E72DE4C-B79C-3B23-FCCE-D10205A0F39B}"/>
          </ac:picMkLst>
        </pc:picChg>
        <pc:picChg chg="add mod">
          <ac:chgData name="Yi Mei" userId="1503b2cb-ace1-4f51-9783-d10a21691a52" providerId="ADAL" clId="{1E90B969-08EB-C14B-BDA9-D4C82ED6331E}" dt="2024-04-18T10:13:58.419" v="6637" actId="1076"/>
          <ac:picMkLst>
            <pc:docMk/>
            <pc:sldMk cId="1636033507" sldId="495"/>
            <ac:picMk id="28" creationId="{545B8347-668F-EF2C-3FE0-E293FC073493}"/>
          </ac:picMkLst>
        </pc:picChg>
        <pc:picChg chg="add mod">
          <ac:chgData name="Yi Mei" userId="1503b2cb-ace1-4f51-9783-d10a21691a52" providerId="ADAL" clId="{1E90B969-08EB-C14B-BDA9-D4C82ED6331E}" dt="2024-04-18T10:13:58.419" v="6637" actId="1076"/>
          <ac:picMkLst>
            <pc:docMk/>
            <pc:sldMk cId="1636033507" sldId="495"/>
            <ac:picMk id="29" creationId="{F8FAD1C0-02CD-573F-6933-F176ED58FCD3}"/>
          </ac:picMkLst>
        </pc:picChg>
      </pc:sldChg>
      <pc:sldChg chg="modSp new mod">
        <pc:chgData name="Yi Mei" userId="1503b2cb-ace1-4f51-9783-d10a21691a52" providerId="ADAL" clId="{1E90B969-08EB-C14B-BDA9-D4C82ED6331E}" dt="2024-04-18T10:52:44.377" v="7204" actId="207"/>
        <pc:sldMkLst>
          <pc:docMk/>
          <pc:sldMk cId="3419999417" sldId="496"/>
        </pc:sldMkLst>
        <pc:spChg chg="mod">
          <ac:chgData name="Yi Mei" userId="1503b2cb-ace1-4f51-9783-d10a21691a52" providerId="ADAL" clId="{1E90B969-08EB-C14B-BDA9-D4C82ED6331E}" dt="2024-04-18T10:21:00.250" v="6691" actId="20577"/>
          <ac:spMkLst>
            <pc:docMk/>
            <pc:sldMk cId="3419999417" sldId="496"/>
            <ac:spMk id="2" creationId="{1EBC0958-15CE-2ECA-94E5-34F56B700320}"/>
          </ac:spMkLst>
        </pc:spChg>
        <pc:spChg chg="mod">
          <ac:chgData name="Yi Mei" userId="1503b2cb-ace1-4f51-9783-d10a21691a52" providerId="ADAL" clId="{1E90B969-08EB-C14B-BDA9-D4C82ED6331E}" dt="2024-04-18T10:52:44.377" v="7204" actId="207"/>
          <ac:spMkLst>
            <pc:docMk/>
            <pc:sldMk cId="3419999417" sldId="496"/>
            <ac:spMk id="3" creationId="{536E1658-120F-E24B-7B3B-0260E9BDC624}"/>
          </ac:spMkLst>
        </pc:spChg>
      </pc:sldChg>
      <pc:sldChg chg="addSp delSp modSp new mod delAnim modAnim">
        <pc:chgData name="Yi Mei" userId="1503b2cb-ace1-4f51-9783-d10a21691a52" providerId="ADAL" clId="{1E90B969-08EB-C14B-BDA9-D4C82ED6331E}" dt="2024-04-18T11:05:12.826" v="7489" actId="207"/>
        <pc:sldMkLst>
          <pc:docMk/>
          <pc:sldMk cId="4130939923" sldId="497"/>
        </pc:sldMkLst>
        <pc:spChg chg="mod">
          <ac:chgData name="Yi Mei" userId="1503b2cb-ace1-4f51-9783-d10a21691a52" providerId="ADAL" clId="{1E90B969-08EB-C14B-BDA9-D4C82ED6331E}" dt="2024-04-18T10:52:55.434" v="7234" actId="20577"/>
          <ac:spMkLst>
            <pc:docMk/>
            <pc:sldMk cId="4130939923" sldId="497"/>
            <ac:spMk id="2" creationId="{27AED933-AC15-BDE0-6367-88B5DF9F01AF}"/>
          </ac:spMkLst>
        </pc:spChg>
        <pc:spChg chg="mod">
          <ac:chgData name="Yi Mei" userId="1503b2cb-ace1-4f51-9783-d10a21691a52" providerId="ADAL" clId="{1E90B969-08EB-C14B-BDA9-D4C82ED6331E}" dt="2024-04-18T11:05:12.826" v="7489" actId="207"/>
          <ac:spMkLst>
            <pc:docMk/>
            <pc:sldMk cId="4130939923" sldId="497"/>
            <ac:spMk id="3" creationId="{D1BC0C20-B62E-F387-4BC9-C4EE4A4B4A58}"/>
          </ac:spMkLst>
        </pc:spChg>
        <pc:spChg chg="mod">
          <ac:chgData name="Yi Mei" userId="1503b2cb-ace1-4f51-9783-d10a21691a52" providerId="ADAL" clId="{1E90B969-08EB-C14B-BDA9-D4C82ED6331E}" dt="2024-04-18T10:54:23.020" v="7282" actId="207"/>
          <ac:spMkLst>
            <pc:docMk/>
            <pc:sldMk cId="4130939923" sldId="497"/>
            <ac:spMk id="6" creationId="{A0D9ED2E-6F6F-93CD-98D8-E9C10A549270}"/>
          </ac:spMkLst>
        </pc:spChg>
        <pc:spChg chg="mod">
          <ac:chgData name="Yi Mei" userId="1503b2cb-ace1-4f51-9783-d10a21691a52" providerId="ADAL" clId="{1E90B969-08EB-C14B-BDA9-D4C82ED6331E}" dt="2024-04-18T10:54:23.020" v="7282" actId="207"/>
          <ac:spMkLst>
            <pc:docMk/>
            <pc:sldMk cId="4130939923" sldId="497"/>
            <ac:spMk id="7" creationId="{7C2E49EF-EC37-DB8E-1137-A13E0C2194E2}"/>
          </ac:spMkLst>
        </pc:spChg>
        <pc:spChg chg="mod">
          <ac:chgData name="Yi Mei" userId="1503b2cb-ace1-4f51-9783-d10a21691a52" providerId="ADAL" clId="{1E90B969-08EB-C14B-BDA9-D4C82ED6331E}" dt="2024-04-18T10:54:23.020" v="7282" actId="207"/>
          <ac:spMkLst>
            <pc:docMk/>
            <pc:sldMk cId="4130939923" sldId="497"/>
            <ac:spMk id="8" creationId="{088E3071-410C-E0F2-CBB6-F80819115FD0}"/>
          </ac:spMkLst>
        </pc:spChg>
        <pc:spChg chg="mod">
          <ac:chgData name="Yi Mei" userId="1503b2cb-ace1-4f51-9783-d10a21691a52" providerId="ADAL" clId="{1E90B969-08EB-C14B-BDA9-D4C82ED6331E}" dt="2024-04-18T10:54:23.020" v="7282" actId="207"/>
          <ac:spMkLst>
            <pc:docMk/>
            <pc:sldMk cId="4130939923" sldId="497"/>
            <ac:spMk id="9" creationId="{EEC77EE5-545C-57E8-C943-ECB1C9755B23}"/>
          </ac:spMkLst>
        </pc:spChg>
        <pc:spChg chg="mod">
          <ac:chgData name="Yi Mei" userId="1503b2cb-ace1-4f51-9783-d10a21691a52" providerId="ADAL" clId="{1E90B969-08EB-C14B-BDA9-D4C82ED6331E}" dt="2024-04-18T10:54:23.020" v="7282" actId="207"/>
          <ac:spMkLst>
            <pc:docMk/>
            <pc:sldMk cId="4130939923" sldId="497"/>
            <ac:spMk id="12" creationId="{FC4CA25B-7669-C8D8-906D-7409774A0B34}"/>
          </ac:spMkLst>
        </pc:spChg>
        <pc:spChg chg="mod">
          <ac:chgData name="Yi Mei" userId="1503b2cb-ace1-4f51-9783-d10a21691a52" providerId="ADAL" clId="{1E90B969-08EB-C14B-BDA9-D4C82ED6331E}" dt="2024-04-18T10:54:23.020" v="7282" actId="207"/>
          <ac:spMkLst>
            <pc:docMk/>
            <pc:sldMk cId="4130939923" sldId="497"/>
            <ac:spMk id="13" creationId="{F7F9B35D-0ED0-EB05-CBF7-D28589294B2D}"/>
          </ac:spMkLst>
        </pc:spChg>
        <pc:spChg chg="mod">
          <ac:chgData name="Yi Mei" userId="1503b2cb-ace1-4f51-9783-d10a21691a52" providerId="ADAL" clId="{1E90B969-08EB-C14B-BDA9-D4C82ED6331E}" dt="2024-04-18T10:54:23.020" v="7282" actId="207"/>
          <ac:spMkLst>
            <pc:docMk/>
            <pc:sldMk cId="4130939923" sldId="497"/>
            <ac:spMk id="14" creationId="{F4657FAD-12FE-7D74-5659-22099F1CD75C}"/>
          </ac:spMkLst>
        </pc:spChg>
        <pc:spChg chg="mod">
          <ac:chgData name="Yi Mei" userId="1503b2cb-ace1-4f51-9783-d10a21691a52" providerId="ADAL" clId="{1E90B969-08EB-C14B-BDA9-D4C82ED6331E}" dt="2024-04-18T10:54:23.020" v="7282" actId="207"/>
          <ac:spMkLst>
            <pc:docMk/>
            <pc:sldMk cId="4130939923" sldId="497"/>
            <ac:spMk id="15" creationId="{2D42F6B5-D1C3-263E-93D8-CB892608D171}"/>
          </ac:spMkLst>
        </pc:spChg>
        <pc:spChg chg="mod">
          <ac:chgData name="Yi Mei" userId="1503b2cb-ace1-4f51-9783-d10a21691a52" providerId="ADAL" clId="{1E90B969-08EB-C14B-BDA9-D4C82ED6331E}" dt="2024-04-18T10:54:23.020" v="7282" actId="207"/>
          <ac:spMkLst>
            <pc:docMk/>
            <pc:sldMk cId="4130939923" sldId="497"/>
            <ac:spMk id="16" creationId="{5439DA41-9FE7-6EFD-A415-5F1A88EFC790}"/>
          </ac:spMkLst>
        </pc:spChg>
        <pc:spChg chg="mod">
          <ac:chgData name="Yi Mei" userId="1503b2cb-ace1-4f51-9783-d10a21691a52" providerId="ADAL" clId="{1E90B969-08EB-C14B-BDA9-D4C82ED6331E}" dt="2024-04-18T10:54:23.020" v="7282" actId="207"/>
          <ac:spMkLst>
            <pc:docMk/>
            <pc:sldMk cId="4130939923" sldId="497"/>
            <ac:spMk id="17" creationId="{04EF051E-D66F-4759-F50D-467699D0B7C1}"/>
          </ac:spMkLst>
        </pc:spChg>
        <pc:spChg chg="mod">
          <ac:chgData name="Yi Mei" userId="1503b2cb-ace1-4f51-9783-d10a21691a52" providerId="ADAL" clId="{1E90B969-08EB-C14B-BDA9-D4C82ED6331E}" dt="2024-04-18T10:54:23.020" v="7282" actId="207"/>
          <ac:spMkLst>
            <pc:docMk/>
            <pc:sldMk cId="4130939923" sldId="497"/>
            <ac:spMk id="20" creationId="{65E8157B-AA12-5032-8860-E45E3934501E}"/>
          </ac:spMkLst>
        </pc:spChg>
        <pc:spChg chg="mod">
          <ac:chgData name="Yi Mei" userId="1503b2cb-ace1-4f51-9783-d10a21691a52" providerId="ADAL" clId="{1E90B969-08EB-C14B-BDA9-D4C82ED6331E}" dt="2024-04-18T10:54:23.020" v="7282" actId="207"/>
          <ac:spMkLst>
            <pc:docMk/>
            <pc:sldMk cId="4130939923" sldId="497"/>
            <ac:spMk id="21" creationId="{717A0DB1-10D4-BA5C-03E0-9D1C7FD8D7BC}"/>
          </ac:spMkLst>
        </pc:spChg>
        <pc:spChg chg="mod">
          <ac:chgData name="Yi Mei" userId="1503b2cb-ace1-4f51-9783-d10a21691a52" providerId="ADAL" clId="{1E90B969-08EB-C14B-BDA9-D4C82ED6331E}" dt="2024-04-18T10:54:23.020" v="7282" actId="207"/>
          <ac:spMkLst>
            <pc:docMk/>
            <pc:sldMk cId="4130939923" sldId="497"/>
            <ac:spMk id="22" creationId="{CA9C6A5F-8C2E-341E-0D4B-65B0206BC23C}"/>
          </ac:spMkLst>
        </pc:spChg>
        <pc:spChg chg="mod">
          <ac:chgData name="Yi Mei" userId="1503b2cb-ace1-4f51-9783-d10a21691a52" providerId="ADAL" clId="{1E90B969-08EB-C14B-BDA9-D4C82ED6331E}" dt="2024-04-18T10:54:23.020" v="7282" actId="207"/>
          <ac:spMkLst>
            <pc:docMk/>
            <pc:sldMk cId="4130939923" sldId="497"/>
            <ac:spMk id="23" creationId="{F212EABF-7331-42B6-DD93-0F279076815F}"/>
          </ac:spMkLst>
        </pc:spChg>
        <pc:spChg chg="mod">
          <ac:chgData name="Yi Mei" userId="1503b2cb-ace1-4f51-9783-d10a21691a52" providerId="ADAL" clId="{1E90B969-08EB-C14B-BDA9-D4C82ED6331E}" dt="2024-04-18T10:54:23.020" v="7282" actId="207"/>
          <ac:spMkLst>
            <pc:docMk/>
            <pc:sldMk cId="4130939923" sldId="497"/>
            <ac:spMk id="24" creationId="{FB574363-ADF5-6BD8-79AD-1BF5B8F2079A}"/>
          </ac:spMkLst>
        </pc:spChg>
        <pc:spChg chg="mod">
          <ac:chgData name="Yi Mei" userId="1503b2cb-ace1-4f51-9783-d10a21691a52" providerId="ADAL" clId="{1E90B969-08EB-C14B-BDA9-D4C82ED6331E}" dt="2024-04-18T10:54:23.020" v="7282" actId="207"/>
          <ac:spMkLst>
            <pc:docMk/>
            <pc:sldMk cId="4130939923" sldId="497"/>
            <ac:spMk id="25" creationId="{4E1470F2-349A-3599-928D-27D48841331E}"/>
          </ac:spMkLst>
        </pc:spChg>
        <pc:spChg chg="mod">
          <ac:chgData name="Yi Mei" userId="1503b2cb-ace1-4f51-9783-d10a21691a52" providerId="ADAL" clId="{1E90B969-08EB-C14B-BDA9-D4C82ED6331E}" dt="2024-04-18T10:54:23.020" v="7282" actId="207"/>
          <ac:spMkLst>
            <pc:docMk/>
            <pc:sldMk cId="4130939923" sldId="497"/>
            <ac:spMk id="28" creationId="{DE021D80-D0AC-3AA3-3EA6-59E837C87E7D}"/>
          </ac:spMkLst>
        </pc:spChg>
        <pc:spChg chg="mod">
          <ac:chgData name="Yi Mei" userId="1503b2cb-ace1-4f51-9783-d10a21691a52" providerId="ADAL" clId="{1E90B969-08EB-C14B-BDA9-D4C82ED6331E}" dt="2024-04-18T10:54:23.020" v="7282" actId="207"/>
          <ac:spMkLst>
            <pc:docMk/>
            <pc:sldMk cId="4130939923" sldId="497"/>
            <ac:spMk id="29" creationId="{86029191-E74D-D45D-27DD-3CB159535851}"/>
          </ac:spMkLst>
        </pc:spChg>
        <pc:spChg chg="mod">
          <ac:chgData name="Yi Mei" userId="1503b2cb-ace1-4f51-9783-d10a21691a52" providerId="ADAL" clId="{1E90B969-08EB-C14B-BDA9-D4C82ED6331E}" dt="2024-04-18T10:54:23.020" v="7282" actId="207"/>
          <ac:spMkLst>
            <pc:docMk/>
            <pc:sldMk cId="4130939923" sldId="497"/>
            <ac:spMk id="30" creationId="{FF84A608-1CAC-3751-16C1-DD046AB472F8}"/>
          </ac:spMkLst>
        </pc:spChg>
        <pc:spChg chg="mod">
          <ac:chgData name="Yi Mei" userId="1503b2cb-ace1-4f51-9783-d10a21691a52" providerId="ADAL" clId="{1E90B969-08EB-C14B-BDA9-D4C82ED6331E}" dt="2024-04-18T10:54:23.020" v="7282" actId="207"/>
          <ac:spMkLst>
            <pc:docMk/>
            <pc:sldMk cId="4130939923" sldId="497"/>
            <ac:spMk id="32" creationId="{6FE8349D-BE9C-BD71-E65B-FAE407FD598C}"/>
          </ac:spMkLst>
        </pc:spChg>
        <pc:spChg chg="mod">
          <ac:chgData name="Yi Mei" userId="1503b2cb-ace1-4f51-9783-d10a21691a52" providerId="ADAL" clId="{1E90B969-08EB-C14B-BDA9-D4C82ED6331E}" dt="2024-04-18T10:54:23.020" v="7282" actId="207"/>
          <ac:spMkLst>
            <pc:docMk/>
            <pc:sldMk cId="4130939923" sldId="497"/>
            <ac:spMk id="33" creationId="{AF15E6DD-B29F-9817-C464-0CD773BDC502}"/>
          </ac:spMkLst>
        </pc:spChg>
        <pc:spChg chg="mod">
          <ac:chgData name="Yi Mei" userId="1503b2cb-ace1-4f51-9783-d10a21691a52" providerId="ADAL" clId="{1E90B969-08EB-C14B-BDA9-D4C82ED6331E}" dt="2024-04-18T10:54:23.020" v="7282" actId="207"/>
          <ac:spMkLst>
            <pc:docMk/>
            <pc:sldMk cId="4130939923" sldId="497"/>
            <ac:spMk id="34" creationId="{33E8A51D-C1BF-3812-358A-E3DD45018B3E}"/>
          </ac:spMkLst>
        </pc:spChg>
        <pc:spChg chg="mod">
          <ac:chgData name="Yi Mei" userId="1503b2cb-ace1-4f51-9783-d10a21691a52" providerId="ADAL" clId="{1E90B969-08EB-C14B-BDA9-D4C82ED6331E}" dt="2024-04-18T10:54:23.020" v="7282" actId="207"/>
          <ac:spMkLst>
            <pc:docMk/>
            <pc:sldMk cId="4130939923" sldId="497"/>
            <ac:spMk id="35" creationId="{02254692-4056-5033-EB2C-F5FB434CBD70}"/>
          </ac:spMkLst>
        </pc:spChg>
        <pc:spChg chg="mod">
          <ac:chgData name="Yi Mei" userId="1503b2cb-ace1-4f51-9783-d10a21691a52" providerId="ADAL" clId="{1E90B969-08EB-C14B-BDA9-D4C82ED6331E}" dt="2024-04-18T10:54:23.020" v="7282" actId="207"/>
          <ac:spMkLst>
            <pc:docMk/>
            <pc:sldMk cId="4130939923" sldId="497"/>
            <ac:spMk id="38" creationId="{90A9839A-2C9A-9485-D309-422873E735D4}"/>
          </ac:spMkLst>
        </pc:spChg>
        <pc:spChg chg="mod">
          <ac:chgData name="Yi Mei" userId="1503b2cb-ace1-4f51-9783-d10a21691a52" providerId="ADAL" clId="{1E90B969-08EB-C14B-BDA9-D4C82ED6331E}" dt="2024-04-18T10:54:23.020" v="7282" actId="207"/>
          <ac:spMkLst>
            <pc:docMk/>
            <pc:sldMk cId="4130939923" sldId="497"/>
            <ac:spMk id="39" creationId="{CAF4CD92-14F4-3908-A7C9-0B4BB0BD0FB3}"/>
          </ac:spMkLst>
        </pc:spChg>
        <pc:spChg chg="mod">
          <ac:chgData name="Yi Mei" userId="1503b2cb-ace1-4f51-9783-d10a21691a52" providerId="ADAL" clId="{1E90B969-08EB-C14B-BDA9-D4C82ED6331E}" dt="2024-04-18T10:54:23.020" v="7282" actId="207"/>
          <ac:spMkLst>
            <pc:docMk/>
            <pc:sldMk cId="4130939923" sldId="497"/>
            <ac:spMk id="40" creationId="{D8B2CFE4-5CF0-FF82-E9B7-C3AC0969E3C0}"/>
          </ac:spMkLst>
        </pc:spChg>
        <pc:spChg chg="mod">
          <ac:chgData name="Yi Mei" userId="1503b2cb-ace1-4f51-9783-d10a21691a52" providerId="ADAL" clId="{1E90B969-08EB-C14B-BDA9-D4C82ED6331E}" dt="2024-04-18T10:54:23.020" v="7282" actId="207"/>
          <ac:spMkLst>
            <pc:docMk/>
            <pc:sldMk cId="4130939923" sldId="497"/>
            <ac:spMk id="41" creationId="{CDF71466-12C2-9622-3042-0B6FB780E69B}"/>
          </ac:spMkLst>
        </pc:spChg>
        <pc:spChg chg="mod">
          <ac:chgData name="Yi Mei" userId="1503b2cb-ace1-4f51-9783-d10a21691a52" providerId="ADAL" clId="{1E90B969-08EB-C14B-BDA9-D4C82ED6331E}" dt="2024-04-18T10:54:23.020" v="7282" actId="207"/>
          <ac:spMkLst>
            <pc:docMk/>
            <pc:sldMk cId="4130939923" sldId="497"/>
            <ac:spMk id="44" creationId="{DA71ECD2-D252-E2C6-2B80-102E45463B7E}"/>
          </ac:spMkLst>
        </pc:spChg>
        <pc:spChg chg="mod">
          <ac:chgData name="Yi Mei" userId="1503b2cb-ace1-4f51-9783-d10a21691a52" providerId="ADAL" clId="{1E90B969-08EB-C14B-BDA9-D4C82ED6331E}" dt="2024-04-18T10:54:23.020" v="7282" actId="207"/>
          <ac:spMkLst>
            <pc:docMk/>
            <pc:sldMk cId="4130939923" sldId="497"/>
            <ac:spMk id="45" creationId="{E0B4BEAD-FA03-0076-88B6-3CFCFC0EBFA1}"/>
          </ac:spMkLst>
        </pc:spChg>
        <pc:spChg chg="mod">
          <ac:chgData name="Yi Mei" userId="1503b2cb-ace1-4f51-9783-d10a21691a52" providerId="ADAL" clId="{1E90B969-08EB-C14B-BDA9-D4C82ED6331E}" dt="2024-04-18T10:54:23.020" v="7282" actId="207"/>
          <ac:spMkLst>
            <pc:docMk/>
            <pc:sldMk cId="4130939923" sldId="497"/>
            <ac:spMk id="46" creationId="{92E497FB-484E-2B2B-6BAF-069AF77FB341}"/>
          </ac:spMkLst>
        </pc:spChg>
        <pc:spChg chg="mod">
          <ac:chgData name="Yi Mei" userId="1503b2cb-ace1-4f51-9783-d10a21691a52" providerId="ADAL" clId="{1E90B969-08EB-C14B-BDA9-D4C82ED6331E}" dt="2024-04-18T10:54:23.020" v="7282" actId="207"/>
          <ac:spMkLst>
            <pc:docMk/>
            <pc:sldMk cId="4130939923" sldId="497"/>
            <ac:spMk id="47" creationId="{5B716399-44DE-5D9B-E58A-0B32A3876F8A}"/>
          </ac:spMkLst>
        </pc:spChg>
        <pc:spChg chg="mod">
          <ac:chgData name="Yi Mei" userId="1503b2cb-ace1-4f51-9783-d10a21691a52" providerId="ADAL" clId="{1E90B969-08EB-C14B-BDA9-D4C82ED6331E}" dt="2024-04-18T10:54:23.020" v="7282" actId="207"/>
          <ac:spMkLst>
            <pc:docMk/>
            <pc:sldMk cId="4130939923" sldId="497"/>
            <ac:spMk id="50" creationId="{2AAEA7D3-3A9D-D26E-CF6F-87BD094F78CF}"/>
          </ac:spMkLst>
        </pc:spChg>
        <pc:spChg chg="mod">
          <ac:chgData name="Yi Mei" userId="1503b2cb-ace1-4f51-9783-d10a21691a52" providerId="ADAL" clId="{1E90B969-08EB-C14B-BDA9-D4C82ED6331E}" dt="2024-04-18T10:54:23.020" v="7282" actId="207"/>
          <ac:spMkLst>
            <pc:docMk/>
            <pc:sldMk cId="4130939923" sldId="497"/>
            <ac:spMk id="51" creationId="{1EBF5480-04F6-B0EA-6798-11FB48B6A9A0}"/>
          </ac:spMkLst>
        </pc:spChg>
        <pc:spChg chg="mod">
          <ac:chgData name="Yi Mei" userId="1503b2cb-ace1-4f51-9783-d10a21691a52" providerId="ADAL" clId="{1E90B969-08EB-C14B-BDA9-D4C82ED6331E}" dt="2024-04-18T10:54:23.020" v="7282" actId="207"/>
          <ac:spMkLst>
            <pc:docMk/>
            <pc:sldMk cId="4130939923" sldId="497"/>
            <ac:spMk id="52" creationId="{4B1F84F7-33E1-9D00-9AF9-934DDFEDCEA6}"/>
          </ac:spMkLst>
        </pc:spChg>
        <pc:spChg chg="mod topLvl">
          <ac:chgData name="Yi Mei" userId="1503b2cb-ace1-4f51-9783-d10a21691a52" providerId="ADAL" clId="{1E90B969-08EB-C14B-BDA9-D4C82ED6331E}" dt="2024-04-18T10:54:58.197" v="7287" actId="165"/>
          <ac:spMkLst>
            <pc:docMk/>
            <pc:sldMk cId="4130939923" sldId="497"/>
            <ac:spMk id="54" creationId="{FA29B7ED-25FF-71DE-C3A4-3EB5C7F4EF69}"/>
          </ac:spMkLst>
        </pc:spChg>
        <pc:spChg chg="mod topLvl">
          <ac:chgData name="Yi Mei" userId="1503b2cb-ace1-4f51-9783-d10a21691a52" providerId="ADAL" clId="{1E90B969-08EB-C14B-BDA9-D4C82ED6331E}" dt="2024-04-18T10:54:58.197" v="7287" actId="165"/>
          <ac:spMkLst>
            <pc:docMk/>
            <pc:sldMk cId="4130939923" sldId="497"/>
            <ac:spMk id="55" creationId="{221241A0-20F9-7905-67FA-F2272A024F9B}"/>
          </ac:spMkLst>
        </pc:spChg>
        <pc:spChg chg="mod topLvl">
          <ac:chgData name="Yi Mei" userId="1503b2cb-ace1-4f51-9783-d10a21691a52" providerId="ADAL" clId="{1E90B969-08EB-C14B-BDA9-D4C82ED6331E}" dt="2024-04-18T10:54:58.197" v="7287" actId="165"/>
          <ac:spMkLst>
            <pc:docMk/>
            <pc:sldMk cId="4130939923" sldId="497"/>
            <ac:spMk id="56" creationId="{13583895-D9AD-DC12-F53C-77BC3A1C4A96}"/>
          </ac:spMkLst>
        </pc:spChg>
        <pc:spChg chg="mod topLvl">
          <ac:chgData name="Yi Mei" userId="1503b2cb-ace1-4f51-9783-d10a21691a52" providerId="ADAL" clId="{1E90B969-08EB-C14B-BDA9-D4C82ED6331E}" dt="2024-04-18T10:54:58.197" v="7287" actId="165"/>
          <ac:spMkLst>
            <pc:docMk/>
            <pc:sldMk cId="4130939923" sldId="497"/>
            <ac:spMk id="57" creationId="{4A7EBFA4-46AA-D9F9-3347-494251F6B524}"/>
          </ac:spMkLst>
        </pc:spChg>
        <pc:spChg chg="mod topLvl">
          <ac:chgData name="Yi Mei" userId="1503b2cb-ace1-4f51-9783-d10a21691a52" providerId="ADAL" clId="{1E90B969-08EB-C14B-BDA9-D4C82ED6331E}" dt="2024-04-18T10:54:58.197" v="7287" actId="165"/>
          <ac:spMkLst>
            <pc:docMk/>
            <pc:sldMk cId="4130939923" sldId="497"/>
            <ac:spMk id="60" creationId="{11DD4C17-8D3D-B33D-3CFE-62319EAC7B66}"/>
          </ac:spMkLst>
        </pc:spChg>
        <pc:spChg chg="mod topLvl">
          <ac:chgData name="Yi Mei" userId="1503b2cb-ace1-4f51-9783-d10a21691a52" providerId="ADAL" clId="{1E90B969-08EB-C14B-BDA9-D4C82ED6331E}" dt="2024-04-18T10:54:58.197" v="7287" actId="165"/>
          <ac:spMkLst>
            <pc:docMk/>
            <pc:sldMk cId="4130939923" sldId="497"/>
            <ac:spMk id="61" creationId="{A8D7A5A9-E368-98CD-51E0-1D473FB63050}"/>
          </ac:spMkLst>
        </pc:spChg>
        <pc:spChg chg="mod topLvl">
          <ac:chgData name="Yi Mei" userId="1503b2cb-ace1-4f51-9783-d10a21691a52" providerId="ADAL" clId="{1E90B969-08EB-C14B-BDA9-D4C82ED6331E}" dt="2024-04-18T10:54:58.197" v="7287" actId="165"/>
          <ac:spMkLst>
            <pc:docMk/>
            <pc:sldMk cId="4130939923" sldId="497"/>
            <ac:spMk id="62" creationId="{9BCED587-AB19-2FE1-3488-3BA8D35D04C0}"/>
          </ac:spMkLst>
        </pc:spChg>
        <pc:spChg chg="mod topLvl">
          <ac:chgData name="Yi Mei" userId="1503b2cb-ace1-4f51-9783-d10a21691a52" providerId="ADAL" clId="{1E90B969-08EB-C14B-BDA9-D4C82ED6331E}" dt="2024-04-18T10:54:58.197" v="7287" actId="165"/>
          <ac:spMkLst>
            <pc:docMk/>
            <pc:sldMk cId="4130939923" sldId="497"/>
            <ac:spMk id="63" creationId="{C6D8EC69-F569-19B3-3A76-4146235BF85F}"/>
          </ac:spMkLst>
        </pc:spChg>
        <pc:spChg chg="mod topLvl">
          <ac:chgData name="Yi Mei" userId="1503b2cb-ace1-4f51-9783-d10a21691a52" providerId="ADAL" clId="{1E90B969-08EB-C14B-BDA9-D4C82ED6331E}" dt="2024-04-18T10:54:58.197" v="7287" actId="165"/>
          <ac:spMkLst>
            <pc:docMk/>
            <pc:sldMk cId="4130939923" sldId="497"/>
            <ac:spMk id="66" creationId="{ED595A3A-065D-6405-D985-3DD2419CFE07}"/>
          </ac:spMkLst>
        </pc:spChg>
        <pc:spChg chg="mod topLvl">
          <ac:chgData name="Yi Mei" userId="1503b2cb-ace1-4f51-9783-d10a21691a52" providerId="ADAL" clId="{1E90B969-08EB-C14B-BDA9-D4C82ED6331E}" dt="2024-04-18T10:54:58.197" v="7287" actId="165"/>
          <ac:spMkLst>
            <pc:docMk/>
            <pc:sldMk cId="4130939923" sldId="497"/>
            <ac:spMk id="67" creationId="{67250505-0929-8900-516D-0FD3C319DEB4}"/>
          </ac:spMkLst>
        </pc:spChg>
        <pc:spChg chg="mod topLvl">
          <ac:chgData name="Yi Mei" userId="1503b2cb-ace1-4f51-9783-d10a21691a52" providerId="ADAL" clId="{1E90B969-08EB-C14B-BDA9-D4C82ED6331E}" dt="2024-04-18T10:54:58.197" v="7287" actId="165"/>
          <ac:spMkLst>
            <pc:docMk/>
            <pc:sldMk cId="4130939923" sldId="497"/>
            <ac:spMk id="68" creationId="{42F06963-4A40-814D-60E6-82F34A9761E1}"/>
          </ac:spMkLst>
        </pc:spChg>
        <pc:spChg chg="mod topLvl">
          <ac:chgData name="Yi Mei" userId="1503b2cb-ace1-4f51-9783-d10a21691a52" providerId="ADAL" clId="{1E90B969-08EB-C14B-BDA9-D4C82ED6331E}" dt="2024-04-18T10:54:58.197" v="7287" actId="165"/>
          <ac:spMkLst>
            <pc:docMk/>
            <pc:sldMk cId="4130939923" sldId="497"/>
            <ac:spMk id="69" creationId="{AEDE21C3-6CA7-01A5-FBCA-FC1425BDBA10}"/>
          </ac:spMkLst>
        </pc:spChg>
        <pc:spChg chg="mod topLvl">
          <ac:chgData name="Yi Mei" userId="1503b2cb-ace1-4f51-9783-d10a21691a52" providerId="ADAL" clId="{1E90B969-08EB-C14B-BDA9-D4C82ED6331E}" dt="2024-04-18T10:54:58.197" v="7287" actId="165"/>
          <ac:spMkLst>
            <pc:docMk/>
            <pc:sldMk cId="4130939923" sldId="497"/>
            <ac:spMk id="72" creationId="{D80F2B39-2720-34B8-466F-6A2577A7D9D8}"/>
          </ac:spMkLst>
        </pc:spChg>
        <pc:spChg chg="mod topLvl">
          <ac:chgData name="Yi Mei" userId="1503b2cb-ace1-4f51-9783-d10a21691a52" providerId="ADAL" clId="{1E90B969-08EB-C14B-BDA9-D4C82ED6331E}" dt="2024-04-18T10:54:58.197" v="7287" actId="165"/>
          <ac:spMkLst>
            <pc:docMk/>
            <pc:sldMk cId="4130939923" sldId="497"/>
            <ac:spMk id="73" creationId="{E8EE83DB-9012-CCB3-D020-6266AE8F52A3}"/>
          </ac:spMkLst>
        </pc:spChg>
        <pc:spChg chg="mod topLvl">
          <ac:chgData name="Yi Mei" userId="1503b2cb-ace1-4f51-9783-d10a21691a52" providerId="ADAL" clId="{1E90B969-08EB-C14B-BDA9-D4C82ED6331E}" dt="2024-04-18T10:54:58.197" v="7287" actId="165"/>
          <ac:spMkLst>
            <pc:docMk/>
            <pc:sldMk cId="4130939923" sldId="497"/>
            <ac:spMk id="74" creationId="{EC8D11A6-147A-5712-8B9E-A75FE83CEE67}"/>
          </ac:spMkLst>
        </pc:spChg>
        <pc:spChg chg="mod topLvl">
          <ac:chgData name="Yi Mei" userId="1503b2cb-ace1-4f51-9783-d10a21691a52" providerId="ADAL" clId="{1E90B969-08EB-C14B-BDA9-D4C82ED6331E}" dt="2024-04-18T10:54:58.197" v="7287" actId="165"/>
          <ac:spMkLst>
            <pc:docMk/>
            <pc:sldMk cId="4130939923" sldId="497"/>
            <ac:spMk id="75" creationId="{0D319746-322A-F86B-6172-79C7BCF5BD56}"/>
          </ac:spMkLst>
        </pc:spChg>
        <pc:spChg chg="mod topLvl">
          <ac:chgData name="Yi Mei" userId="1503b2cb-ace1-4f51-9783-d10a21691a52" providerId="ADAL" clId="{1E90B969-08EB-C14B-BDA9-D4C82ED6331E}" dt="2024-04-18T10:55:45.956" v="7306" actId="1037"/>
          <ac:spMkLst>
            <pc:docMk/>
            <pc:sldMk cId="4130939923" sldId="497"/>
            <ac:spMk id="76" creationId="{4CCABA63-A339-11C2-99B4-4A3375E8C4B7}"/>
          </ac:spMkLst>
        </pc:spChg>
        <pc:spChg chg="add del mod">
          <ac:chgData name="Yi Mei" userId="1503b2cb-ace1-4f51-9783-d10a21691a52" providerId="ADAL" clId="{1E90B969-08EB-C14B-BDA9-D4C82ED6331E}" dt="2024-04-18T10:57:10.541" v="7330" actId="478"/>
          <ac:spMkLst>
            <pc:docMk/>
            <pc:sldMk cId="4130939923" sldId="497"/>
            <ac:spMk id="79" creationId="{AC514EB6-4C8B-ECAD-5AF0-7186FC2F7396}"/>
          </ac:spMkLst>
        </pc:spChg>
        <pc:spChg chg="add del mod">
          <ac:chgData name="Yi Mei" userId="1503b2cb-ace1-4f51-9783-d10a21691a52" providerId="ADAL" clId="{1E90B969-08EB-C14B-BDA9-D4C82ED6331E}" dt="2024-04-18T10:57:14.664" v="7334" actId="22"/>
          <ac:spMkLst>
            <pc:docMk/>
            <pc:sldMk cId="4130939923" sldId="497"/>
            <ac:spMk id="81" creationId="{9334938D-8DDD-2EA4-5673-229E7782FF14}"/>
          </ac:spMkLst>
        </pc:spChg>
        <pc:spChg chg="add mod">
          <ac:chgData name="Yi Mei" userId="1503b2cb-ace1-4f51-9783-d10a21691a52" providerId="ADAL" clId="{1E90B969-08EB-C14B-BDA9-D4C82ED6331E}" dt="2024-04-18T11:04:29.540" v="7436" actId="1076"/>
          <ac:spMkLst>
            <pc:docMk/>
            <pc:sldMk cId="4130939923" sldId="497"/>
            <ac:spMk id="82" creationId="{9C874A37-4D2D-4132-3BF3-BE1F6637CCD8}"/>
          </ac:spMkLst>
        </pc:spChg>
        <pc:spChg chg="add mod">
          <ac:chgData name="Yi Mei" userId="1503b2cb-ace1-4f51-9783-d10a21691a52" providerId="ADAL" clId="{1E90B969-08EB-C14B-BDA9-D4C82ED6331E}" dt="2024-04-18T11:04:29.540" v="7436" actId="1076"/>
          <ac:spMkLst>
            <pc:docMk/>
            <pc:sldMk cId="4130939923" sldId="497"/>
            <ac:spMk id="83" creationId="{04F9A52F-6830-8E41-3409-B4F82C8944C1}"/>
          </ac:spMkLst>
        </pc:spChg>
        <pc:spChg chg="add mod">
          <ac:chgData name="Yi Mei" userId="1503b2cb-ace1-4f51-9783-d10a21691a52" providerId="ADAL" clId="{1E90B969-08EB-C14B-BDA9-D4C82ED6331E}" dt="2024-04-18T11:04:29.540" v="7436" actId="1076"/>
          <ac:spMkLst>
            <pc:docMk/>
            <pc:sldMk cId="4130939923" sldId="497"/>
            <ac:spMk id="85" creationId="{7DA1DA41-8E86-D084-B11E-C9522BCE880F}"/>
          </ac:spMkLst>
        </pc:spChg>
        <pc:spChg chg="add mod">
          <ac:chgData name="Yi Mei" userId="1503b2cb-ace1-4f51-9783-d10a21691a52" providerId="ADAL" clId="{1E90B969-08EB-C14B-BDA9-D4C82ED6331E}" dt="2024-04-18T11:03:12.951" v="7374" actId="207"/>
          <ac:spMkLst>
            <pc:docMk/>
            <pc:sldMk cId="4130939923" sldId="497"/>
            <ac:spMk id="86" creationId="{D2A9A698-D768-8F5A-5833-F84792ADD1EA}"/>
          </ac:spMkLst>
        </pc:spChg>
        <pc:grpChg chg="add mod">
          <ac:chgData name="Yi Mei" userId="1503b2cb-ace1-4f51-9783-d10a21691a52" providerId="ADAL" clId="{1E90B969-08EB-C14B-BDA9-D4C82ED6331E}" dt="2024-04-18T11:04:29.540" v="7436" actId="1076"/>
          <ac:grpSpMkLst>
            <pc:docMk/>
            <pc:sldMk cId="4130939923" sldId="497"/>
            <ac:grpSpMk id="5" creationId="{553AF53F-F1D5-C3F0-240F-A6628E9C103C}"/>
          </ac:grpSpMkLst>
        </pc:grpChg>
        <pc:grpChg chg="add mod">
          <ac:chgData name="Yi Mei" userId="1503b2cb-ace1-4f51-9783-d10a21691a52" providerId="ADAL" clId="{1E90B969-08EB-C14B-BDA9-D4C82ED6331E}" dt="2024-04-18T11:04:29.540" v="7436" actId="1076"/>
          <ac:grpSpMkLst>
            <pc:docMk/>
            <pc:sldMk cId="4130939923" sldId="497"/>
            <ac:grpSpMk id="31" creationId="{4282C06B-B3FA-93D1-C408-0CE99D1CCD93}"/>
          </ac:grpSpMkLst>
        </pc:grpChg>
        <pc:grpChg chg="add del mod">
          <ac:chgData name="Yi Mei" userId="1503b2cb-ace1-4f51-9783-d10a21691a52" providerId="ADAL" clId="{1E90B969-08EB-C14B-BDA9-D4C82ED6331E}" dt="2024-04-18T10:54:58.197" v="7287" actId="165"/>
          <ac:grpSpMkLst>
            <pc:docMk/>
            <pc:sldMk cId="4130939923" sldId="497"/>
            <ac:grpSpMk id="53" creationId="{A9D398F1-8D3C-6F12-CBB8-A5862DD930A1}"/>
          </ac:grpSpMkLst>
        </pc:grpChg>
        <pc:grpChg chg="add mod">
          <ac:chgData name="Yi Mei" userId="1503b2cb-ace1-4f51-9783-d10a21691a52" providerId="ADAL" clId="{1E90B969-08EB-C14B-BDA9-D4C82ED6331E}" dt="2024-04-18T11:04:29.540" v="7436" actId="1076"/>
          <ac:grpSpMkLst>
            <pc:docMk/>
            <pc:sldMk cId="4130939923" sldId="497"/>
            <ac:grpSpMk id="77" creationId="{754C0DC3-0DF9-D166-B7E2-3702F668BCE8}"/>
          </ac:grpSpMkLst>
        </pc:grpChg>
        <pc:cxnChg chg="mod">
          <ac:chgData name="Yi Mei" userId="1503b2cb-ace1-4f51-9783-d10a21691a52" providerId="ADAL" clId="{1E90B969-08EB-C14B-BDA9-D4C82ED6331E}" dt="2024-04-18T10:54:23.020" v="7282" actId="207"/>
          <ac:cxnSpMkLst>
            <pc:docMk/>
            <pc:sldMk cId="4130939923" sldId="497"/>
            <ac:cxnSpMk id="10" creationId="{F89E9177-956F-7469-7E1A-ED47E2EB9BC9}"/>
          </ac:cxnSpMkLst>
        </pc:cxnChg>
        <pc:cxnChg chg="mod">
          <ac:chgData name="Yi Mei" userId="1503b2cb-ace1-4f51-9783-d10a21691a52" providerId="ADAL" clId="{1E90B969-08EB-C14B-BDA9-D4C82ED6331E}" dt="2024-04-18T10:54:23.020" v="7282" actId="207"/>
          <ac:cxnSpMkLst>
            <pc:docMk/>
            <pc:sldMk cId="4130939923" sldId="497"/>
            <ac:cxnSpMk id="11" creationId="{F5266177-45DA-5C80-BBFF-86E4AABBA68F}"/>
          </ac:cxnSpMkLst>
        </pc:cxnChg>
        <pc:cxnChg chg="mod">
          <ac:chgData name="Yi Mei" userId="1503b2cb-ace1-4f51-9783-d10a21691a52" providerId="ADAL" clId="{1E90B969-08EB-C14B-BDA9-D4C82ED6331E}" dt="2024-04-18T10:54:23.020" v="7282" actId="207"/>
          <ac:cxnSpMkLst>
            <pc:docMk/>
            <pc:sldMk cId="4130939923" sldId="497"/>
            <ac:cxnSpMk id="18" creationId="{EE22F28C-67FF-63A9-9E71-11CD5CB6CEF2}"/>
          </ac:cxnSpMkLst>
        </pc:cxnChg>
        <pc:cxnChg chg="mod">
          <ac:chgData name="Yi Mei" userId="1503b2cb-ace1-4f51-9783-d10a21691a52" providerId="ADAL" clId="{1E90B969-08EB-C14B-BDA9-D4C82ED6331E}" dt="2024-04-18T10:54:23.020" v="7282" actId="207"/>
          <ac:cxnSpMkLst>
            <pc:docMk/>
            <pc:sldMk cId="4130939923" sldId="497"/>
            <ac:cxnSpMk id="19" creationId="{FCF0ADB7-F1F8-C7B3-EA98-9B3C9CED6770}"/>
          </ac:cxnSpMkLst>
        </pc:cxnChg>
        <pc:cxnChg chg="mod">
          <ac:chgData name="Yi Mei" userId="1503b2cb-ace1-4f51-9783-d10a21691a52" providerId="ADAL" clId="{1E90B969-08EB-C14B-BDA9-D4C82ED6331E}" dt="2024-04-18T10:54:23.020" v="7282" actId="207"/>
          <ac:cxnSpMkLst>
            <pc:docMk/>
            <pc:sldMk cId="4130939923" sldId="497"/>
            <ac:cxnSpMk id="26" creationId="{0846880F-AFB4-C642-1076-CB5EF4523CD1}"/>
          </ac:cxnSpMkLst>
        </pc:cxnChg>
        <pc:cxnChg chg="mod">
          <ac:chgData name="Yi Mei" userId="1503b2cb-ace1-4f51-9783-d10a21691a52" providerId="ADAL" clId="{1E90B969-08EB-C14B-BDA9-D4C82ED6331E}" dt="2024-04-18T10:54:23.020" v="7282" actId="207"/>
          <ac:cxnSpMkLst>
            <pc:docMk/>
            <pc:sldMk cId="4130939923" sldId="497"/>
            <ac:cxnSpMk id="27" creationId="{EE3B4C6F-CB1E-6035-9953-BABC217B4C8F}"/>
          </ac:cxnSpMkLst>
        </pc:cxnChg>
        <pc:cxnChg chg="mod">
          <ac:chgData name="Yi Mei" userId="1503b2cb-ace1-4f51-9783-d10a21691a52" providerId="ADAL" clId="{1E90B969-08EB-C14B-BDA9-D4C82ED6331E}" dt="2024-04-18T10:54:23.020" v="7282" actId="207"/>
          <ac:cxnSpMkLst>
            <pc:docMk/>
            <pc:sldMk cId="4130939923" sldId="497"/>
            <ac:cxnSpMk id="36" creationId="{C2322A56-778E-A669-C06C-6EB39EDA3FA7}"/>
          </ac:cxnSpMkLst>
        </pc:cxnChg>
        <pc:cxnChg chg="mod">
          <ac:chgData name="Yi Mei" userId="1503b2cb-ace1-4f51-9783-d10a21691a52" providerId="ADAL" clId="{1E90B969-08EB-C14B-BDA9-D4C82ED6331E}" dt="2024-04-18T10:54:23.020" v="7282" actId="207"/>
          <ac:cxnSpMkLst>
            <pc:docMk/>
            <pc:sldMk cId="4130939923" sldId="497"/>
            <ac:cxnSpMk id="37" creationId="{B9A9D752-591E-624F-38F7-EC8A5EE3AD57}"/>
          </ac:cxnSpMkLst>
        </pc:cxnChg>
        <pc:cxnChg chg="mod">
          <ac:chgData name="Yi Mei" userId="1503b2cb-ace1-4f51-9783-d10a21691a52" providerId="ADAL" clId="{1E90B969-08EB-C14B-BDA9-D4C82ED6331E}" dt="2024-04-18T10:54:23.020" v="7282" actId="207"/>
          <ac:cxnSpMkLst>
            <pc:docMk/>
            <pc:sldMk cId="4130939923" sldId="497"/>
            <ac:cxnSpMk id="42" creationId="{E4B603A5-55DB-70C6-BAB2-1FC6265E6473}"/>
          </ac:cxnSpMkLst>
        </pc:cxnChg>
        <pc:cxnChg chg="mod">
          <ac:chgData name="Yi Mei" userId="1503b2cb-ace1-4f51-9783-d10a21691a52" providerId="ADAL" clId="{1E90B969-08EB-C14B-BDA9-D4C82ED6331E}" dt="2024-04-18T10:54:23.020" v="7282" actId="207"/>
          <ac:cxnSpMkLst>
            <pc:docMk/>
            <pc:sldMk cId="4130939923" sldId="497"/>
            <ac:cxnSpMk id="43" creationId="{1A8129AB-5584-BABE-0F4E-934FF0AF8F39}"/>
          </ac:cxnSpMkLst>
        </pc:cxnChg>
        <pc:cxnChg chg="mod">
          <ac:chgData name="Yi Mei" userId="1503b2cb-ace1-4f51-9783-d10a21691a52" providerId="ADAL" clId="{1E90B969-08EB-C14B-BDA9-D4C82ED6331E}" dt="2024-04-18T10:54:23.020" v="7282" actId="207"/>
          <ac:cxnSpMkLst>
            <pc:docMk/>
            <pc:sldMk cId="4130939923" sldId="497"/>
            <ac:cxnSpMk id="48" creationId="{BFF9016B-C02E-2781-5287-CC0FC58577F8}"/>
          </ac:cxnSpMkLst>
        </pc:cxnChg>
        <pc:cxnChg chg="mod">
          <ac:chgData name="Yi Mei" userId="1503b2cb-ace1-4f51-9783-d10a21691a52" providerId="ADAL" clId="{1E90B969-08EB-C14B-BDA9-D4C82ED6331E}" dt="2024-04-18T10:54:23.020" v="7282" actId="207"/>
          <ac:cxnSpMkLst>
            <pc:docMk/>
            <pc:sldMk cId="4130939923" sldId="497"/>
            <ac:cxnSpMk id="49" creationId="{40FD6661-D33B-A535-3C37-B4717FDD9BD0}"/>
          </ac:cxnSpMkLst>
        </pc:cxnChg>
        <pc:cxnChg chg="mod topLvl">
          <ac:chgData name="Yi Mei" userId="1503b2cb-ace1-4f51-9783-d10a21691a52" providerId="ADAL" clId="{1E90B969-08EB-C14B-BDA9-D4C82ED6331E}" dt="2024-04-18T10:54:58.197" v="7287" actId="165"/>
          <ac:cxnSpMkLst>
            <pc:docMk/>
            <pc:sldMk cId="4130939923" sldId="497"/>
            <ac:cxnSpMk id="58" creationId="{A132F5E0-EBC1-92D5-8B33-79024C36AF32}"/>
          </ac:cxnSpMkLst>
        </pc:cxnChg>
        <pc:cxnChg chg="mod topLvl">
          <ac:chgData name="Yi Mei" userId="1503b2cb-ace1-4f51-9783-d10a21691a52" providerId="ADAL" clId="{1E90B969-08EB-C14B-BDA9-D4C82ED6331E}" dt="2024-04-18T10:54:58.197" v="7287" actId="165"/>
          <ac:cxnSpMkLst>
            <pc:docMk/>
            <pc:sldMk cId="4130939923" sldId="497"/>
            <ac:cxnSpMk id="59" creationId="{32EF9676-00E6-C5A8-4D35-4FEB166B9838}"/>
          </ac:cxnSpMkLst>
        </pc:cxnChg>
        <pc:cxnChg chg="mod topLvl">
          <ac:chgData name="Yi Mei" userId="1503b2cb-ace1-4f51-9783-d10a21691a52" providerId="ADAL" clId="{1E90B969-08EB-C14B-BDA9-D4C82ED6331E}" dt="2024-04-18T10:54:58.197" v="7287" actId="165"/>
          <ac:cxnSpMkLst>
            <pc:docMk/>
            <pc:sldMk cId="4130939923" sldId="497"/>
            <ac:cxnSpMk id="64" creationId="{8AE94BC6-3D8A-7A79-A377-818221D90F20}"/>
          </ac:cxnSpMkLst>
        </pc:cxnChg>
        <pc:cxnChg chg="mod topLvl">
          <ac:chgData name="Yi Mei" userId="1503b2cb-ace1-4f51-9783-d10a21691a52" providerId="ADAL" clId="{1E90B969-08EB-C14B-BDA9-D4C82ED6331E}" dt="2024-04-18T10:54:58.197" v="7287" actId="165"/>
          <ac:cxnSpMkLst>
            <pc:docMk/>
            <pc:sldMk cId="4130939923" sldId="497"/>
            <ac:cxnSpMk id="65" creationId="{99DF4219-0BDB-1680-4F97-DD8EF2EF0A5B}"/>
          </ac:cxnSpMkLst>
        </pc:cxnChg>
        <pc:cxnChg chg="mod topLvl">
          <ac:chgData name="Yi Mei" userId="1503b2cb-ace1-4f51-9783-d10a21691a52" providerId="ADAL" clId="{1E90B969-08EB-C14B-BDA9-D4C82ED6331E}" dt="2024-04-18T10:54:58.197" v="7287" actId="165"/>
          <ac:cxnSpMkLst>
            <pc:docMk/>
            <pc:sldMk cId="4130939923" sldId="497"/>
            <ac:cxnSpMk id="70" creationId="{DC458889-6B89-456E-4A61-5CBAA1F36B3D}"/>
          </ac:cxnSpMkLst>
        </pc:cxnChg>
        <pc:cxnChg chg="mod topLvl">
          <ac:chgData name="Yi Mei" userId="1503b2cb-ace1-4f51-9783-d10a21691a52" providerId="ADAL" clId="{1E90B969-08EB-C14B-BDA9-D4C82ED6331E}" dt="2024-04-18T10:54:58.197" v="7287" actId="165"/>
          <ac:cxnSpMkLst>
            <pc:docMk/>
            <pc:sldMk cId="4130939923" sldId="497"/>
            <ac:cxnSpMk id="71" creationId="{027E034B-1BF7-C3A4-5348-12CB7FE83297}"/>
          </ac:cxnSpMkLst>
        </pc:cxnChg>
      </pc:sldChg>
      <pc:sldChg chg="addSp modSp new mod modAnim">
        <pc:chgData name="Yi Mei" userId="1503b2cb-ace1-4f51-9783-d10a21691a52" providerId="ADAL" clId="{1E90B969-08EB-C14B-BDA9-D4C82ED6331E}" dt="2024-04-18T11:13:43.498" v="7678"/>
        <pc:sldMkLst>
          <pc:docMk/>
          <pc:sldMk cId="3555695676" sldId="498"/>
        </pc:sldMkLst>
        <pc:spChg chg="mod">
          <ac:chgData name="Yi Mei" userId="1503b2cb-ace1-4f51-9783-d10a21691a52" providerId="ADAL" clId="{1E90B969-08EB-C14B-BDA9-D4C82ED6331E}" dt="2024-04-18T11:08:28.571" v="7566" actId="20577"/>
          <ac:spMkLst>
            <pc:docMk/>
            <pc:sldMk cId="3555695676" sldId="498"/>
            <ac:spMk id="2" creationId="{E8AE6280-F7D6-327E-E693-70CF5054D750}"/>
          </ac:spMkLst>
        </pc:spChg>
        <pc:spChg chg="mod">
          <ac:chgData name="Yi Mei" userId="1503b2cb-ace1-4f51-9783-d10a21691a52" providerId="ADAL" clId="{1E90B969-08EB-C14B-BDA9-D4C82ED6331E}" dt="2024-04-18T11:13:06.360" v="7677" actId="113"/>
          <ac:spMkLst>
            <pc:docMk/>
            <pc:sldMk cId="3555695676" sldId="498"/>
            <ac:spMk id="3" creationId="{6242C243-7C33-C85F-E52B-49F9990B8CE4}"/>
          </ac:spMkLst>
        </pc:spChg>
        <pc:picChg chg="add mod">
          <ac:chgData name="Yi Mei" userId="1503b2cb-ace1-4f51-9783-d10a21691a52" providerId="ADAL" clId="{1E90B969-08EB-C14B-BDA9-D4C82ED6331E}" dt="2024-04-18T11:12:38.825" v="7671" actId="1076"/>
          <ac:picMkLst>
            <pc:docMk/>
            <pc:sldMk cId="3555695676" sldId="498"/>
            <ac:picMk id="5" creationId="{82D5180C-15CC-16CF-77CE-440475AE0C10}"/>
          </ac:picMkLst>
        </pc:picChg>
        <pc:picChg chg="add mod">
          <ac:chgData name="Yi Mei" userId="1503b2cb-ace1-4f51-9783-d10a21691a52" providerId="ADAL" clId="{1E90B969-08EB-C14B-BDA9-D4C82ED6331E}" dt="2024-04-18T11:12:57.577" v="7673" actId="1076"/>
          <ac:picMkLst>
            <pc:docMk/>
            <pc:sldMk cId="3555695676" sldId="498"/>
            <ac:picMk id="6" creationId="{597DBDF4-8455-1AA0-AB7B-88D67F30E88B}"/>
          </ac:picMkLst>
        </pc:picChg>
      </pc:sldChg>
      <pc:sldChg chg="addSp delSp modSp new mod">
        <pc:chgData name="Yi Mei" userId="1503b2cb-ace1-4f51-9783-d10a21691a52" providerId="ADAL" clId="{1E90B969-08EB-C14B-BDA9-D4C82ED6331E}" dt="2024-04-18T11:18:45.145" v="7918" actId="14100"/>
        <pc:sldMkLst>
          <pc:docMk/>
          <pc:sldMk cId="2361529766" sldId="499"/>
        </pc:sldMkLst>
        <pc:spChg chg="mod">
          <ac:chgData name="Yi Mei" userId="1503b2cb-ace1-4f51-9783-d10a21691a52" providerId="ADAL" clId="{1E90B969-08EB-C14B-BDA9-D4C82ED6331E}" dt="2024-04-18T11:14:27.999" v="7716" actId="20577"/>
          <ac:spMkLst>
            <pc:docMk/>
            <pc:sldMk cId="2361529766" sldId="499"/>
            <ac:spMk id="2" creationId="{A9C10CDE-BED3-3350-66CF-CA2559215E94}"/>
          </ac:spMkLst>
        </pc:spChg>
        <pc:spChg chg="mod">
          <ac:chgData name="Yi Mei" userId="1503b2cb-ace1-4f51-9783-d10a21691a52" providerId="ADAL" clId="{1E90B969-08EB-C14B-BDA9-D4C82ED6331E}" dt="2024-04-18T11:17:39.421" v="7913" actId="20577"/>
          <ac:spMkLst>
            <pc:docMk/>
            <pc:sldMk cId="2361529766" sldId="499"/>
            <ac:spMk id="3" creationId="{2D729513-33C2-EC0A-4537-927F50487F13}"/>
          </ac:spMkLst>
        </pc:spChg>
        <pc:spChg chg="add mod">
          <ac:chgData name="Yi Mei" userId="1503b2cb-ace1-4f51-9783-d10a21691a52" providerId="ADAL" clId="{1E90B969-08EB-C14B-BDA9-D4C82ED6331E}" dt="2024-04-18T11:18:13.930" v="7915"/>
          <ac:spMkLst>
            <pc:docMk/>
            <pc:sldMk cId="2361529766" sldId="499"/>
            <ac:spMk id="10" creationId="{B066B1B3-CC3C-0BB6-7B94-5F0BE63E772F}"/>
          </ac:spMkLst>
        </pc:spChg>
        <pc:spChg chg="add mod">
          <ac:chgData name="Yi Mei" userId="1503b2cb-ace1-4f51-9783-d10a21691a52" providerId="ADAL" clId="{1E90B969-08EB-C14B-BDA9-D4C82ED6331E}" dt="2024-04-18T11:18:37.780" v="7916" actId="1076"/>
          <ac:spMkLst>
            <pc:docMk/>
            <pc:sldMk cId="2361529766" sldId="499"/>
            <ac:spMk id="11" creationId="{5CDCD8F3-1544-7657-45F9-5336B2EF8046}"/>
          </ac:spMkLst>
        </pc:spChg>
        <pc:spChg chg="add mod">
          <ac:chgData name="Yi Mei" userId="1503b2cb-ace1-4f51-9783-d10a21691a52" providerId="ADAL" clId="{1E90B969-08EB-C14B-BDA9-D4C82ED6331E}" dt="2024-04-18T11:18:37.780" v="7916" actId="1076"/>
          <ac:spMkLst>
            <pc:docMk/>
            <pc:sldMk cId="2361529766" sldId="499"/>
            <ac:spMk id="12" creationId="{2F9438BA-E467-EC2C-C44D-CE7C3310FD10}"/>
          </ac:spMkLst>
        </pc:spChg>
        <pc:spChg chg="add mod">
          <ac:chgData name="Yi Mei" userId="1503b2cb-ace1-4f51-9783-d10a21691a52" providerId="ADAL" clId="{1E90B969-08EB-C14B-BDA9-D4C82ED6331E}" dt="2024-04-18T11:18:37.780" v="7916" actId="1076"/>
          <ac:spMkLst>
            <pc:docMk/>
            <pc:sldMk cId="2361529766" sldId="499"/>
            <ac:spMk id="13" creationId="{198AF9DF-828D-312A-A6A1-ACD9F3AE49A0}"/>
          </ac:spMkLst>
        </pc:spChg>
        <pc:spChg chg="add mod">
          <ac:chgData name="Yi Mei" userId="1503b2cb-ace1-4f51-9783-d10a21691a52" providerId="ADAL" clId="{1E90B969-08EB-C14B-BDA9-D4C82ED6331E}" dt="2024-04-18T11:18:45.145" v="7918" actId="14100"/>
          <ac:spMkLst>
            <pc:docMk/>
            <pc:sldMk cId="2361529766" sldId="499"/>
            <ac:spMk id="14" creationId="{CA75DE52-2183-B9BF-885D-1A8FD2BD12E5}"/>
          </ac:spMkLst>
        </pc:spChg>
        <pc:picChg chg="add mod">
          <ac:chgData name="Yi Mei" userId="1503b2cb-ace1-4f51-9783-d10a21691a52" providerId="ADAL" clId="{1E90B969-08EB-C14B-BDA9-D4C82ED6331E}" dt="2024-04-18T11:17:46.044" v="7914" actId="1076"/>
          <ac:picMkLst>
            <pc:docMk/>
            <pc:sldMk cId="2361529766" sldId="499"/>
            <ac:picMk id="5" creationId="{5569DFBD-67FC-7E52-C4C7-F4E80BBE9476}"/>
          </ac:picMkLst>
        </pc:picChg>
        <pc:picChg chg="add del mod">
          <ac:chgData name="Yi Mei" userId="1503b2cb-ace1-4f51-9783-d10a21691a52" providerId="ADAL" clId="{1E90B969-08EB-C14B-BDA9-D4C82ED6331E}" dt="2024-04-18T11:18:38.983" v="7917" actId="478"/>
          <ac:picMkLst>
            <pc:docMk/>
            <pc:sldMk cId="2361529766" sldId="499"/>
            <ac:picMk id="6" creationId="{8F513C91-9BF2-1EE3-5A73-B722EEBFA9D3}"/>
          </ac:picMkLst>
        </pc:picChg>
        <pc:picChg chg="add mod">
          <ac:chgData name="Yi Mei" userId="1503b2cb-ace1-4f51-9783-d10a21691a52" providerId="ADAL" clId="{1E90B969-08EB-C14B-BDA9-D4C82ED6331E}" dt="2024-04-18T11:18:37.780" v="7916" actId="1076"/>
          <ac:picMkLst>
            <pc:docMk/>
            <pc:sldMk cId="2361529766" sldId="499"/>
            <ac:picMk id="7" creationId="{685FDB67-4BBE-0B1A-8B94-7DEC92C9CB97}"/>
          </ac:picMkLst>
        </pc:picChg>
        <pc:picChg chg="add mod">
          <ac:chgData name="Yi Mei" userId="1503b2cb-ace1-4f51-9783-d10a21691a52" providerId="ADAL" clId="{1E90B969-08EB-C14B-BDA9-D4C82ED6331E}" dt="2024-04-18T11:18:37.780" v="7916" actId="1076"/>
          <ac:picMkLst>
            <pc:docMk/>
            <pc:sldMk cId="2361529766" sldId="499"/>
            <ac:picMk id="8" creationId="{8636E3CE-C894-9202-C9C5-55B3EFB742A0}"/>
          </ac:picMkLst>
        </pc:picChg>
        <pc:picChg chg="add mod">
          <ac:chgData name="Yi Mei" userId="1503b2cb-ace1-4f51-9783-d10a21691a52" providerId="ADAL" clId="{1E90B969-08EB-C14B-BDA9-D4C82ED6331E}" dt="2024-04-18T11:18:37.780" v="7916" actId="1076"/>
          <ac:picMkLst>
            <pc:docMk/>
            <pc:sldMk cId="2361529766" sldId="499"/>
            <ac:picMk id="9" creationId="{FDAED56B-8D98-E3E0-3CBE-C8213DC3D45A}"/>
          </ac:picMkLst>
        </pc:picChg>
      </pc:sldChg>
      <pc:sldChg chg="addSp modSp new mod">
        <pc:chgData name="Yi Mei" userId="1503b2cb-ace1-4f51-9783-d10a21691a52" providerId="ADAL" clId="{1E90B969-08EB-C14B-BDA9-D4C82ED6331E}" dt="2024-04-18T22:43:23.033" v="9451" actId="1036"/>
        <pc:sldMkLst>
          <pc:docMk/>
          <pc:sldMk cId="3025942486" sldId="500"/>
        </pc:sldMkLst>
        <pc:spChg chg="mod">
          <ac:chgData name="Yi Mei" userId="1503b2cb-ace1-4f51-9783-d10a21691a52" providerId="ADAL" clId="{1E90B969-08EB-C14B-BDA9-D4C82ED6331E}" dt="2024-04-18T11:20:33.696" v="7961" actId="20577"/>
          <ac:spMkLst>
            <pc:docMk/>
            <pc:sldMk cId="3025942486" sldId="500"/>
            <ac:spMk id="2" creationId="{286E2885-8684-AF8B-6A4A-300FBAADB9A3}"/>
          </ac:spMkLst>
        </pc:spChg>
        <pc:spChg chg="mod">
          <ac:chgData name="Yi Mei" userId="1503b2cb-ace1-4f51-9783-d10a21691a52" providerId="ADAL" clId="{1E90B969-08EB-C14B-BDA9-D4C82ED6331E}" dt="2024-04-18T21:59:59.740" v="9304" actId="20577"/>
          <ac:spMkLst>
            <pc:docMk/>
            <pc:sldMk cId="3025942486" sldId="500"/>
            <ac:spMk id="3" creationId="{D94EB162-FB03-3E70-838E-1C453E02C8CE}"/>
          </ac:spMkLst>
        </pc:spChg>
        <pc:spChg chg="add mod">
          <ac:chgData name="Yi Mei" userId="1503b2cb-ace1-4f51-9783-d10a21691a52" providerId="ADAL" clId="{1E90B969-08EB-C14B-BDA9-D4C82ED6331E}" dt="2024-04-18T22:43:23.033" v="9451" actId="1036"/>
          <ac:spMkLst>
            <pc:docMk/>
            <pc:sldMk cId="3025942486" sldId="500"/>
            <ac:spMk id="7" creationId="{032EBABB-A765-4C8F-3A4D-F48B0D89C140}"/>
          </ac:spMkLst>
        </pc:spChg>
        <pc:picChg chg="add mod">
          <ac:chgData name="Yi Mei" userId="1503b2cb-ace1-4f51-9783-d10a21691a52" providerId="ADAL" clId="{1E90B969-08EB-C14B-BDA9-D4C82ED6331E}" dt="2024-04-18T11:23:56.583" v="8210" actId="1035"/>
          <ac:picMkLst>
            <pc:docMk/>
            <pc:sldMk cId="3025942486" sldId="500"/>
            <ac:picMk id="5" creationId="{0E152698-314C-F043-24A9-95A7A9FD613D}"/>
          </ac:picMkLst>
        </pc:picChg>
        <pc:picChg chg="add mod">
          <ac:chgData name="Yi Mei" userId="1503b2cb-ace1-4f51-9783-d10a21691a52" providerId="ADAL" clId="{1E90B969-08EB-C14B-BDA9-D4C82ED6331E}" dt="2024-04-18T11:23:56.583" v="8210" actId="1035"/>
          <ac:picMkLst>
            <pc:docMk/>
            <pc:sldMk cId="3025942486" sldId="500"/>
            <ac:picMk id="6" creationId="{6A7E811C-059D-B31C-6537-2DCE2E62D10B}"/>
          </ac:picMkLst>
        </pc:picChg>
      </pc:sldChg>
      <pc:sldChg chg="addSp delSp modSp new mod">
        <pc:chgData name="Yi Mei" userId="1503b2cb-ace1-4f51-9783-d10a21691a52" providerId="ADAL" clId="{1E90B969-08EB-C14B-BDA9-D4C82ED6331E}" dt="2024-04-20T22:17:33.058" v="15117" actId="12084"/>
        <pc:sldMkLst>
          <pc:docMk/>
          <pc:sldMk cId="1503849896" sldId="501"/>
        </pc:sldMkLst>
        <pc:spChg chg="mod">
          <ac:chgData name="Yi Mei" userId="1503b2cb-ace1-4f51-9783-d10a21691a52" providerId="ADAL" clId="{1E90B969-08EB-C14B-BDA9-D4C82ED6331E}" dt="2024-04-18T11:25:12.154" v="8226" actId="20577"/>
          <ac:spMkLst>
            <pc:docMk/>
            <pc:sldMk cId="1503849896" sldId="501"/>
            <ac:spMk id="2" creationId="{068A9524-9791-7A27-9601-9739AFB70281}"/>
          </ac:spMkLst>
        </pc:spChg>
        <pc:spChg chg="add del mod">
          <ac:chgData name="Yi Mei" userId="1503b2cb-ace1-4f51-9783-d10a21691a52" providerId="ADAL" clId="{1E90B969-08EB-C14B-BDA9-D4C82ED6331E}" dt="2024-04-20T22:17:33.058" v="15117" actId="12084"/>
          <ac:spMkLst>
            <pc:docMk/>
            <pc:sldMk cId="1503849896" sldId="501"/>
            <ac:spMk id="3" creationId="{DF3305E1-7909-2375-9AA7-D7DAABB8A311}"/>
          </ac:spMkLst>
        </pc:spChg>
        <pc:graphicFrameChg chg="add mod">
          <ac:chgData name="Yi Mei" userId="1503b2cb-ace1-4f51-9783-d10a21691a52" providerId="ADAL" clId="{1E90B969-08EB-C14B-BDA9-D4C82ED6331E}" dt="2024-04-20T22:16:25.947" v="15103" actId="12084"/>
          <ac:graphicFrameMkLst>
            <pc:docMk/>
            <pc:sldMk cId="1503849896" sldId="501"/>
            <ac:graphicFrameMk id="5" creationId="{5286EEF2-F142-A664-5948-D2248E8D0AF4}"/>
          </ac:graphicFrameMkLst>
        </pc:graphicFrameChg>
        <pc:graphicFrameChg chg="add mod">
          <ac:chgData name="Yi Mei" userId="1503b2cb-ace1-4f51-9783-d10a21691a52" providerId="ADAL" clId="{1E90B969-08EB-C14B-BDA9-D4C82ED6331E}" dt="2024-04-20T22:16:41.051" v="15105" actId="12084"/>
          <ac:graphicFrameMkLst>
            <pc:docMk/>
            <pc:sldMk cId="1503849896" sldId="501"/>
            <ac:graphicFrameMk id="6" creationId="{1A323105-6157-4CF1-83FA-7644B6ADEA06}"/>
          </ac:graphicFrameMkLst>
        </pc:graphicFrameChg>
        <pc:graphicFrameChg chg="add mod">
          <ac:chgData name="Yi Mei" userId="1503b2cb-ace1-4f51-9783-d10a21691a52" providerId="ADAL" clId="{1E90B969-08EB-C14B-BDA9-D4C82ED6331E}" dt="2024-04-20T22:16:49.537" v="15107" actId="12084"/>
          <ac:graphicFrameMkLst>
            <pc:docMk/>
            <pc:sldMk cId="1503849896" sldId="501"/>
            <ac:graphicFrameMk id="7" creationId="{EF944E7B-640D-8EAF-24BA-D4A1879017E6}"/>
          </ac:graphicFrameMkLst>
        </pc:graphicFrameChg>
        <pc:graphicFrameChg chg="add mod">
          <ac:chgData name="Yi Mei" userId="1503b2cb-ace1-4f51-9783-d10a21691a52" providerId="ADAL" clId="{1E90B969-08EB-C14B-BDA9-D4C82ED6331E}" dt="2024-04-20T22:16:58.156" v="15109" actId="12084"/>
          <ac:graphicFrameMkLst>
            <pc:docMk/>
            <pc:sldMk cId="1503849896" sldId="501"/>
            <ac:graphicFrameMk id="8" creationId="{16ECC54A-BBE5-D642-8CAF-72B41242F025}"/>
          </ac:graphicFrameMkLst>
        </pc:graphicFrameChg>
        <pc:graphicFrameChg chg="add mod">
          <ac:chgData name="Yi Mei" userId="1503b2cb-ace1-4f51-9783-d10a21691a52" providerId="ADAL" clId="{1E90B969-08EB-C14B-BDA9-D4C82ED6331E}" dt="2024-04-20T22:17:33.058" v="15117" actId="12084"/>
          <ac:graphicFrameMkLst>
            <pc:docMk/>
            <pc:sldMk cId="1503849896" sldId="501"/>
            <ac:graphicFrameMk id="9" creationId="{DEA33109-6A39-880E-71F3-BBEDC93B4747}"/>
          </ac:graphicFrameMkLst>
        </pc:graphicFrameChg>
      </pc:sldChg>
      <pc:sldChg chg="addSp delSp modSp new mod modAnim">
        <pc:chgData name="Yi Mei" userId="1503b2cb-ace1-4f51-9783-d10a21691a52" providerId="ADAL" clId="{1E90B969-08EB-C14B-BDA9-D4C82ED6331E}" dt="2024-04-18T22:45:57.879" v="9482" actId="1076"/>
        <pc:sldMkLst>
          <pc:docMk/>
          <pc:sldMk cId="2793349712" sldId="502"/>
        </pc:sldMkLst>
        <pc:spChg chg="mod">
          <ac:chgData name="Yi Mei" userId="1503b2cb-ace1-4f51-9783-d10a21691a52" providerId="ADAL" clId="{1E90B969-08EB-C14B-BDA9-D4C82ED6331E}" dt="2024-04-18T21:09:01.056" v="8721" actId="20577"/>
          <ac:spMkLst>
            <pc:docMk/>
            <pc:sldMk cId="2793349712" sldId="502"/>
            <ac:spMk id="2" creationId="{F88EE9F7-9C64-63DD-CE9E-D0053DC23E8F}"/>
          </ac:spMkLst>
        </pc:spChg>
        <pc:spChg chg="mod">
          <ac:chgData name="Yi Mei" userId="1503b2cb-ace1-4f51-9783-d10a21691a52" providerId="ADAL" clId="{1E90B969-08EB-C14B-BDA9-D4C82ED6331E}" dt="2024-04-18T21:16:15.288" v="9023" actId="20577"/>
          <ac:spMkLst>
            <pc:docMk/>
            <pc:sldMk cId="2793349712" sldId="502"/>
            <ac:spMk id="3" creationId="{5573F697-AAC1-BD12-5C47-9262709B539C}"/>
          </ac:spMkLst>
        </pc:spChg>
        <pc:spChg chg="add mod">
          <ac:chgData name="Yi Mei" userId="1503b2cb-ace1-4f51-9783-d10a21691a52" providerId="ADAL" clId="{1E90B969-08EB-C14B-BDA9-D4C82ED6331E}" dt="2024-04-18T21:16:41.116" v="9025" actId="1076"/>
          <ac:spMkLst>
            <pc:docMk/>
            <pc:sldMk cId="2793349712" sldId="502"/>
            <ac:spMk id="5" creationId="{95FB29EF-AE0C-0224-EA42-CE890E0C3154}"/>
          </ac:spMkLst>
        </pc:spChg>
        <pc:spChg chg="add mod">
          <ac:chgData name="Yi Mei" userId="1503b2cb-ace1-4f51-9783-d10a21691a52" providerId="ADAL" clId="{1E90B969-08EB-C14B-BDA9-D4C82ED6331E}" dt="2024-04-18T21:16:41.116" v="9025" actId="1076"/>
          <ac:spMkLst>
            <pc:docMk/>
            <pc:sldMk cId="2793349712" sldId="502"/>
            <ac:spMk id="6" creationId="{62F06F96-3AFF-A97B-7ADA-CA29A16F08D9}"/>
          </ac:spMkLst>
        </pc:spChg>
        <pc:spChg chg="add mod">
          <ac:chgData name="Yi Mei" userId="1503b2cb-ace1-4f51-9783-d10a21691a52" providerId="ADAL" clId="{1E90B969-08EB-C14B-BDA9-D4C82ED6331E}" dt="2024-04-18T21:16:41.116" v="9025" actId="1076"/>
          <ac:spMkLst>
            <pc:docMk/>
            <pc:sldMk cId="2793349712" sldId="502"/>
            <ac:spMk id="7" creationId="{1DD4B2EF-3588-09BA-BC33-AE395974805A}"/>
          </ac:spMkLst>
        </pc:spChg>
        <pc:spChg chg="add mod">
          <ac:chgData name="Yi Mei" userId="1503b2cb-ace1-4f51-9783-d10a21691a52" providerId="ADAL" clId="{1E90B969-08EB-C14B-BDA9-D4C82ED6331E}" dt="2024-04-18T21:16:41.116" v="9025" actId="1076"/>
          <ac:spMkLst>
            <pc:docMk/>
            <pc:sldMk cId="2793349712" sldId="502"/>
            <ac:spMk id="8" creationId="{1E88BCF9-8EBF-491A-7CAA-C8F4F1800158}"/>
          </ac:spMkLst>
        </pc:spChg>
        <pc:spChg chg="add mod">
          <ac:chgData name="Yi Mei" userId="1503b2cb-ace1-4f51-9783-d10a21691a52" providerId="ADAL" clId="{1E90B969-08EB-C14B-BDA9-D4C82ED6331E}" dt="2024-04-18T21:16:41.116" v="9025" actId="1076"/>
          <ac:spMkLst>
            <pc:docMk/>
            <pc:sldMk cId="2793349712" sldId="502"/>
            <ac:spMk id="9" creationId="{BF54C558-2052-51EF-BAE3-9B0A0F676DD1}"/>
          </ac:spMkLst>
        </pc:spChg>
        <pc:spChg chg="add mod">
          <ac:chgData name="Yi Mei" userId="1503b2cb-ace1-4f51-9783-d10a21691a52" providerId="ADAL" clId="{1E90B969-08EB-C14B-BDA9-D4C82ED6331E}" dt="2024-04-18T21:16:41.116" v="9025" actId="1076"/>
          <ac:spMkLst>
            <pc:docMk/>
            <pc:sldMk cId="2793349712" sldId="502"/>
            <ac:spMk id="10" creationId="{5FCDC4A8-9456-EF64-C5FC-4BCEADE06CC3}"/>
          </ac:spMkLst>
        </pc:spChg>
        <pc:spChg chg="add mod">
          <ac:chgData name="Yi Mei" userId="1503b2cb-ace1-4f51-9783-d10a21691a52" providerId="ADAL" clId="{1E90B969-08EB-C14B-BDA9-D4C82ED6331E}" dt="2024-04-18T21:16:41.116" v="9025" actId="1076"/>
          <ac:spMkLst>
            <pc:docMk/>
            <pc:sldMk cId="2793349712" sldId="502"/>
            <ac:spMk id="11" creationId="{AC341EBD-772B-4AF2-D7A6-7661D2117787}"/>
          </ac:spMkLst>
        </pc:spChg>
        <pc:spChg chg="add mod">
          <ac:chgData name="Yi Mei" userId="1503b2cb-ace1-4f51-9783-d10a21691a52" providerId="ADAL" clId="{1E90B969-08EB-C14B-BDA9-D4C82ED6331E}" dt="2024-04-18T21:16:41.116" v="9025" actId="1076"/>
          <ac:spMkLst>
            <pc:docMk/>
            <pc:sldMk cId="2793349712" sldId="502"/>
            <ac:spMk id="12" creationId="{3016B020-2E2E-B493-15FD-CEC649422A27}"/>
          </ac:spMkLst>
        </pc:spChg>
        <pc:spChg chg="add mod">
          <ac:chgData name="Yi Mei" userId="1503b2cb-ace1-4f51-9783-d10a21691a52" providerId="ADAL" clId="{1E90B969-08EB-C14B-BDA9-D4C82ED6331E}" dt="2024-04-18T21:16:41.116" v="9025" actId="1076"/>
          <ac:spMkLst>
            <pc:docMk/>
            <pc:sldMk cId="2793349712" sldId="502"/>
            <ac:spMk id="13" creationId="{A21C97B4-2B8C-2510-0586-35C962498A86}"/>
          </ac:spMkLst>
        </pc:spChg>
        <pc:spChg chg="add mod">
          <ac:chgData name="Yi Mei" userId="1503b2cb-ace1-4f51-9783-d10a21691a52" providerId="ADAL" clId="{1E90B969-08EB-C14B-BDA9-D4C82ED6331E}" dt="2024-04-18T21:16:41.116" v="9025" actId="1076"/>
          <ac:spMkLst>
            <pc:docMk/>
            <pc:sldMk cId="2793349712" sldId="502"/>
            <ac:spMk id="14" creationId="{FF00A35B-AD6B-DB80-C412-AB118FFF6D24}"/>
          </ac:spMkLst>
        </pc:spChg>
        <pc:spChg chg="add mod">
          <ac:chgData name="Yi Mei" userId="1503b2cb-ace1-4f51-9783-d10a21691a52" providerId="ADAL" clId="{1E90B969-08EB-C14B-BDA9-D4C82ED6331E}" dt="2024-04-18T21:16:41.116" v="9025" actId="1076"/>
          <ac:spMkLst>
            <pc:docMk/>
            <pc:sldMk cId="2793349712" sldId="502"/>
            <ac:spMk id="15" creationId="{2252B5D4-1148-B998-C8B9-DB885223B017}"/>
          </ac:spMkLst>
        </pc:spChg>
        <pc:spChg chg="add mod">
          <ac:chgData name="Yi Mei" userId="1503b2cb-ace1-4f51-9783-d10a21691a52" providerId="ADAL" clId="{1E90B969-08EB-C14B-BDA9-D4C82ED6331E}" dt="2024-04-18T21:16:41.116" v="9025" actId="1076"/>
          <ac:spMkLst>
            <pc:docMk/>
            <pc:sldMk cId="2793349712" sldId="502"/>
            <ac:spMk id="16" creationId="{A4740C2E-9E9C-65F2-C5AA-118FEF657703}"/>
          </ac:spMkLst>
        </pc:spChg>
        <pc:spChg chg="add mod">
          <ac:chgData name="Yi Mei" userId="1503b2cb-ace1-4f51-9783-d10a21691a52" providerId="ADAL" clId="{1E90B969-08EB-C14B-BDA9-D4C82ED6331E}" dt="2024-04-18T21:16:41.116" v="9025" actId="1076"/>
          <ac:spMkLst>
            <pc:docMk/>
            <pc:sldMk cId="2793349712" sldId="502"/>
            <ac:spMk id="17" creationId="{5C366A26-D3DA-F2D2-D6C5-D600BAB6EED4}"/>
          </ac:spMkLst>
        </pc:spChg>
        <pc:spChg chg="add mod">
          <ac:chgData name="Yi Mei" userId="1503b2cb-ace1-4f51-9783-d10a21691a52" providerId="ADAL" clId="{1E90B969-08EB-C14B-BDA9-D4C82ED6331E}" dt="2024-04-18T21:16:41.116" v="9025" actId="1076"/>
          <ac:spMkLst>
            <pc:docMk/>
            <pc:sldMk cId="2793349712" sldId="502"/>
            <ac:spMk id="18" creationId="{595F20ED-3A54-0A86-4EDF-C4C19AF5E613}"/>
          </ac:spMkLst>
        </pc:spChg>
        <pc:spChg chg="add mod">
          <ac:chgData name="Yi Mei" userId="1503b2cb-ace1-4f51-9783-d10a21691a52" providerId="ADAL" clId="{1E90B969-08EB-C14B-BDA9-D4C82ED6331E}" dt="2024-04-18T21:16:41.116" v="9025" actId="1076"/>
          <ac:spMkLst>
            <pc:docMk/>
            <pc:sldMk cId="2793349712" sldId="502"/>
            <ac:spMk id="19" creationId="{F3663AC0-8539-15E2-DE7C-607CC911BCD2}"/>
          </ac:spMkLst>
        </pc:spChg>
        <pc:spChg chg="add mod">
          <ac:chgData name="Yi Mei" userId="1503b2cb-ace1-4f51-9783-d10a21691a52" providerId="ADAL" clId="{1E90B969-08EB-C14B-BDA9-D4C82ED6331E}" dt="2024-04-18T21:16:41.116" v="9025" actId="1076"/>
          <ac:spMkLst>
            <pc:docMk/>
            <pc:sldMk cId="2793349712" sldId="502"/>
            <ac:spMk id="20" creationId="{1047FE55-52D5-5038-E70E-B50F2E24941B}"/>
          </ac:spMkLst>
        </pc:spChg>
        <pc:spChg chg="add mod">
          <ac:chgData name="Yi Mei" userId="1503b2cb-ace1-4f51-9783-d10a21691a52" providerId="ADAL" clId="{1E90B969-08EB-C14B-BDA9-D4C82ED6331E}" dt="2024-04-18T21:16:41.116" v="9025" actId="1076"/>
          <ac:spMkLst>
            <pc:docMk/>
            <pc:sldMk cId="2793349712" sldId="502"/>
            <ac:spMk id="21" creationId="{3F555D39-16C3-7F5A-0C09-E5D1C1D6AAC3}"/>
          </ac:spMkLst>
        </pc:spChg>
        <pc:spChg chg="add mod">
          <ac:chgData name="Yi Mei" userId="1503b2cb-ace1-4f51-9783-d10a21691a52" providerId="ADAL" clId="{1E90B969-08EB-C14B-BDA9-D4C82ED6331E}" dt="2024-04-18T21:16:41.116" v="9025" actId="1076"/>
          <ac:spMkLst>
            <pc:docMk/>
            <pc:sldMk cId="2793349712" sldId="502"/>
            <ac:spMk id="22" creationId="{50688CB2-03BB-3C86-009B-BCEC129F1C7F}"/>
          </ac:spMkLst>
        </pc:spChg>
        <pc:spChg chg="add mod">
          <ac:chgData name="Yi Mei" userId="1503b2cb-ace1-4f51-9783-d10a21691a52" providerId="ADAL" clId="{1E90B969-08EB-C14B-BDA9-D4C82ED6331E}" dt="2024-04-18T21:16:41.116" v="9025" actId="1076"/>
          <ac:spMkLst>
            <pc:docMk/>
            <pc:sldMk cId="2793349712" sldId="502"/>
            <ac:spMk id="23" creationId="{7F716AE9-0B8B-8CF9-AE1E-7EBD4BF3C26E}"/>
          </ac:spMkLst>
        </pc:spChg>
        <pc:spChg chg="add mod">
          <ac:chgData name="Yi Mei" userId="1503b2cb-ace1-4f51-9783-d10a21691a52" providerId="ADAL" clId="{1E90B969-08EB-C14B-BDA9-D4C82ED6331E}" dt="2024-04-18T21:16:41.116" v="9025" actId="1076"/>
          <ac:spMkLst>
            <pc:docMk/>
            <pc:sldMk cId="2793349712" sldId="502"/>
            <ac:spMk id="24" creationId="{85432756-DDF9-C8AE-3137-6B77E81DC42A}"/>
          </ac:spMkLst>
        </pc:spChg>
        <pc:spChg chg="add mod">
          <ac:chgData name="Yi Mei" userId="1503b2cb-ace1-4f51-9783-d10a21691a52" providerId="ADAL" clId="{1E90B969-08EB-C14B-BDA9-D4C82ED6331E}" dt="2024-04-18T21:16:41.116" v="9025" actId="1076"/>
          <ac:spMkLst>
            <pc:docMk/>
            <pc:sldMk cId="2793349712" sldId="502"/>
            <ac:spMk id="25" creationId="{5E36F535-1949-DA47-7E85-8A6ED121FD6F}"/>
          </ac:spMkLst>
        </pc:spChg>
        <pc:spChg chg="add mod">
          <ac:chgData name="Yi Mei" userId="1503b2cb-ace1-4f51-9783-d10a21691a52" providerId="ADAL" clId="{1E90B969-08EB-C14B-BDA9-D4C82ED6331E}" dt="2024-04-18T21:16:41.116" v="9025" actId="1076"/>
          <ac:spMkLst>
            <pc:docMk/>
            <pc:sldMk cId="2793349712" sldId="502"/>
            <ac:spMk id="26" creationId="{71882C63-357D-DDF1-3BA9-10876C14CA9D}"/>
          </ac:spMkLst>
        </pc:spChg>
        <pc:spChg chg="add mod">
          <ac:chgData name="Yi Mei" userId="1503b2cb-ace1-4f51-9783-d10a21691a52" providerId="ADAL" clId="{1E90B969-08EB-C14B-BDA9-D4C82ED6331E}" dt="2024-04-18T21:16:41.116" v="9025" actId="1076"/>
          <ac:spMkLst>
            <pc:docMk/>
            <pc:sldMk cId="2793349712" sldId="502"/>
            <ac:spMk id="27" creationId="{D7688493-54EE-D8BF-2774-494319BE0C2C}"/>
          </ac:spMkLst>
        </pc:spChg>
        <pc:spChg chg="add mod">
          <ac:chgData name="Yi Mei" userId="1503b2cb-ace1-4f51-9783-d10a21691a52" providerId="ADAL" clId="{1E90B969-08EB-C14B-BDA9-D4C82ED6331E}" dt="2024-04-18T21:16:41.116" v="9025" actId="1076"/>
          <ac:spMkLst>
            <pc:docMk/>
            <pc:sldMk cId="2793349712" sldId="502"/>
            <ac:spMk id="28" creationId="{2FBF2985-E633-51CA-C942-753F974CE59A}"/>
          </ac:spMkLst>
        </pc:spChg>
        <pc:spChg chg="add mod">
          <ac:chgData name="Yi Mei" userId="1503b2cb-ace1-4f51-9783-d10a21691a52" providerId="ADAL" clId="{1E90B969-08EB-C14B-BDA9-D4C82ED6331E}" dt="2024-04-18T21:16:41.116" v="9025" actId="1076"/>
          <ac:spMkLst>
            <pc:docMk/>
            <pc:sldMk cId="2793349712" sldId="502"/>
            <ac:spMk id="29" creationId="{75324E0A-AC2C-8364-D855-CBF8E0A8ADB2}"/>
          </ac:spMkLst>
        </pc:spChg>
        <pc:spChg chg="add mod">
          <ac:chgData name="Yi Mei" userId="1503b2cb-ace1-4f51-9783-d10a21691a52" providerId="ADAL" clId="{1E90B969-08EB-C14B-BDA9-D4C82ED6331E}" dt="2024-04-18T21:16:41.116" v="9025" actId="1076"/>
          <ac:spMkLst>
            <pc:docMk/>
            <pc:sldMk cId="2793349712" sldId="502"/>
            <ac:spMk id="30" creationId="{0A899F34-E793-ACE3-294D-53DAC51AD89A}"/>
          </ac:spMkLst>
        </pc:spChg>
        <pc:spChg chg="add mod">
          <ac:chgData name="Yi Mei" userId="1503b2cb-ace1-4f51-9783-d10a21691a52" providerId="ADAL" clId="{1E90B969-08EB-C14B-BDA9-D4C82ED6331E}" dt="2024-04-18T21:16:41.116" v="9025" actId="1076"/>
          <ac:spMkLst>
            <pc:docMk/>
            <pc:sldMk cId="2793349712" sldId="502"/>
            <ac:spMk id="31" creationId="{E1FCA4C5-33F2-A664-496F-7137E25F9995}"/>
          </ac:spMkLst>
        </pc:spChg>
        <pc:spChg chg="add mod">
          <ac:chgData name="Yi Mei" userId="1503b2cb-ace1-4f51-9783-d10a21691a52" providerId="ADAL" clId="{1E90B969-08EB-C14B-BDA9-D4C82ED6331E}" dt="2024-04-18T21:16:41.116" v="9025" actId="1076"/>
          <ac:spMkLst>
            <pc:docMk/>
            <pc:sldMk cId="2793349712" sldId="502"/>
            <ac:spMk id="32" creationId="{B436A859-BC25-E6F0-5CF1-6DCDC6225300}"/>
          </ac:spMkLst>
        </pc:spChg>
        <pc:spChg chg="add mod">
          <ac:chgData name="Yi Mei" userId="1503b2cb-ace1-4f51-9783-d10a21691a52" providerId="ADAL" clId="{1E90B969-08EB-C14B-BDA9-D4C82ED6331E}" dt="2024-04-18T21:16:41.116" v="9025" actId="1076"/>
          <ac:spMkLst>
            <pc:docMk/>
            <pc:sldMk cId="2793349712" sldId="502"/>
            <ac:spMk id="33" creationId="{4AFBCE05-BCC3-9D8C-96D3-7D4FDAF44549}"/>
          </ac:spMkLst>
        </pc:spChg>
        <pc:spChg chg="add mod">
          <ac:chgData name="Yi Mei" userId="1503b2cb-ace1-4f51-9783-d10a21691a52" providerId="ADAL" clId="{1E90B969-08EB-C14B-BDA9-D4C82ED6331E}" dt="2024-04-18T21:16:41.116" v="9025" actId="1076"/>
          <ac:spMkLst>
            <pc:docMk/>
            <pc:sldMk cId="2793349712" sldId="502"/>
            <ac:spMk id="34" creationId="{DB1A82E0-89B7-FC1C-5FB8-7A4FFAE87077}"/>
          </ac:spMkLst>
        </pc:spChg>
        <pc:spChg chg="add mod">
          <ac:chgData name="Yi Mei" userId="1503b2cb-ace1-4f51-9783-d10a21691a52" providerId="ADAL" clId="{1E90B969-08EB-C14B-BDA9-D4C82ED6331E}" dt="2024-04-18T21:16:41.116" v="9025" actId="1076"/>
          <ac:spMkLst>
            <pc:docMk/>
            <pc:sldMk cId="2793349712" sldId="502"/>
            <ac:spMk id="35" creationId="{1BB966D7-335A-6395-B8AF-7F692C4F2E13}"/>
          </ac:spMkLst>
        </pc:spChg>
        <pc:spChg chg="add mod">
          <ac:chgData name="Yi Mei" userId="1503b2cb-ace1-4f51-9783-d10a21691a52" providerId="ADAL" clId="{1E90B969-08EB-C14B-BDA9-D4C82ED6331E}" dt="2024-04-18T21:16:41.116" v="9025" actId="1076"/>
          <ac:spMkLst>
            <pc:docMk/>
            <pc:sldMk cId="2793349712" sldId="502"/>
            <ac:spMk id="36" creationId="{67640B4A-31BE-FCB1-C871-5953378436B0}"/>
          </ac:spMkLst>
        </pc:spChg>
        <pc:spChg chg="add mod">
          <ac:chgData name="Yi Mei" userId="1503b2cb-ace1-4f51-9783-d10a21691a52" providerId="ADAL" clId="{1E90B969-08EB-C14B-BDA9-D4C82ED6331E}" dt="2024-04-18T21:16:41.116" v="9025" actId="1076"/>
          <ac:spMkLst>
            <pc:docMk/>
            <pc:sldMk cId="2793349712" sldId="502"/>
            <ac:spMk id="37" creationId="{81048E61-26F4-F08E-AC2B-D037A32192A3}"/>
          </ac:spMkLst>
        </pc:spChg>
        <pc:spChg chg="add mod">
          <ac:chgData name="Yi Mei" userId="1503b2cb-ace1-4f51-9783-d10a21691a52" providerId="ADAL" clId="{1E90B969-08EB-C14B-BDA9-D4C82ED6331E}" dt="2024-04-18T21:16:41.116" v="9025" actId="1076"/>
          <ac:spMkLst>
            <pc:docMk/>
            <pc:sldMk cId="2793349712" sldId="502"/>
            <ac:spMk id="38" creationId="{64060D61-FF2A-C9B8-9846-38CC5F8C5256}"/>
          </ac:spMkLst>
        </pc:spChg>
        <pc:spChg chg="add mod">
          <ac:chgData name="Yi Mei" userId="1503b2cb-ace1-4f51-9783-d10a21691a52" providerId="ADAL" clId="{1E90B969-08EB-C14B-BDA9-D4C82ED6331E}" dt="2024-04-18T21:16:41.116" v="9025" actId="1076"/>
          <ac:spMkLst>
            <pc:docMk/>
            <pc:sldMk cId="2793349712" sldId="502"/>
            <ac:spMk id="39" creationId="{1165FB13-26B0-1C43-300F-385A6DA7ABDA}"/>
          </ac:spMkLst>
        </pc:spChg>
        <pc:spChg chg="add mod">
          <ac:chgData name="Yi Mei" userId="1503b2cb-ace1-4f51-9783-d10a21691a52" providerId="ADAL" clId="{1E90B969-08EB-C14B-BDA9-D4C82ED6331E}" dt="2024-04-18T21:16:41.116" v="9025" actId="1076"/>
          <ac:spMkLst>
            <pc:docMk/>
            <pc:sldMk cId="2793349712" sldId="502"/>
            <ac:spMk id="40" creationId="{6743B29B-187D-C862-C37F-EF52D86C0F13}"/>
          </ac:spMkLst>
        </pc:spChg>
        <pc:spChg chg="add mod">
          <ac:chgData name="Yi Mei" userId="1503b2cb-ace1-4f51-9783-d10a21691a52" providerId="ADAL" clId="{1E90B969-08EB-C14B-BDA9-D4C82ED6331E}" dt="2024-04-18T21:16:41.116" v="9025" actId="1076"/>
          <ac:spMkLst>
            <pc:docMk/>
            <pc:sldMk cId="2793349712" sldId="502"/>
            <ac:spMk id="41" creationId="{84613F05-BCAC-BFF3-9D58-AA9A2BC777C5}"/>
          </ac:spMkLst>
        </pc:spChg>
        <pc:spChg chg="add mod">
          <ac:chgData name="Yi Mei" userId="1503b2cb-ace1-4f51-9783-d10a21691a52" providerId="ADAL" clId="{1E90B969-08EB-C14B-BDA9-D4C82ED6331E}" dt="2024-04-18T21:16:41.116" v="9025" actId="1076"/>
          <ac:spMkLst>
            <pc:docMk/>
            <pc:sldMk cId="2793349712" sldId="502"/>
            <ac:spMk id="42" creationId="{68B7D2F3-BA71-0522-939A-AC5A88A95A58}"/>
          </ac:spMkLst>
        </pc:spChg>
        <pc:spChg chg="add mod">
          <ac:chgData name="Yi Mei" userId="1503b2cb-ace1-4f51-9783-d10a21691a52" providerId="ADAL" clId="{1E90B969-08EB-C14B-BDA9-D4C82ED6331E}" dt="2024-04-18T21:16:58.777" v="9033" actId="1076"/>
          <ac:spMkLst>
            <pc:docMk/>
            <pc:sldMk cId="2793349712" sldId="502"/>
            <ac:spMk id="43" creationId="{16ECF537-C869-04C6-9411-F56CAE83EEF8}"/>
          </ac:spMkLst>
        </pc:spChg>
        <pc:spChg chg="add mod">
          <ac:chgData name="Yi Mei" userId="1503b2cb-ace1-4f51-9783-d10a21691a52" providerId="ADAL" clId="{1E90B969-08EB-C14B-BDA9-D4C82ED6331E}" dt="2024-04-18T21:18:50.472" v="9041" actId="20577"/>
          <ac:spMkLst>
            <pc:docMk/>
            <pc:sldMk cId="2793349712" sldId="502"/>
            <ac:spMk id="44" creationId="{A4CCF478-B2BA-CF51-4496-0F0FE05E01FF}"/>
          </ac:spMkLst>
        </pc:spChg>
        <pc:spChg chg="add mod">
          <ac:chgData name="Yi Mei" userId="1503b2cb-ace1-4f51-9783-d10a21691a52" providerId="ADAL" clId="{1E90B969-08EB-C14B-BDA9-D4C82ED6331E}" dt="2024-04-18T21:19:53.264" v="9048" actId="20577"/>
          <ac:spMkLst>
            <pc:docMk/>
            <pc:sldMk cId="2793349712" sldId="502"/>
            <ac:spMk id="45" creationId="{6E64023B-D51F-AED8-7311-5FE08DD4A21F}"/>
          </ac:spMkLst>
        </pc:spChg>
        <pc:spChg chg="add mod">
          <ac:chgData name="Yi Mei" userId="1503b2cb-ace1-4f51-9783-d10a21691a52" providerId="ADAL" clId="{1E90B969-08EB-C14B-BDA9-D4C82ED6331E}" dt="2024-04-18T21:20:59.445" v="9063" actId="5793"/>
          <ac:spMkLst>
            <pc:docMk/>
            <pc:sldMk cId="2793349712" sldId="502"/>
            <ac:spMk id="46" creationId="{95605064-5120-0CBD-C5FB-5CA05ED6800A}"/>
          </ac:spMkLst>
        </pc:spChg>
        <pc:spChg chg="add del">
          <ac:chgData name="Yi Mei" userId="1503b2cb-ace1-4f51-9783-d10a21691a52" providerId="ADAL" clId="{1E90B969-08EB-C14B-BDA9-D4C82ED6331E}" dt="2024-04-18T22:45:27.792" v="9475" actId="22"/>
          <ac:spMkLst>
            <pc:docMk/>
            <pc:sldMk cId="2793349712" sldId="502"/>
            <ac:spMk id="48" creationId="{0169FE96-595D-742E-C9DD-40ABFA36FC30}"/>
          </ac:spMkLst>
        </pc:spChg>
        <pc:spChg chg="add mod">
          <ac:chgData name="Yi Mei" userId="1503b2cb-ace1-4f51-9783-d10a21691a52" providerId="ADAL" clId="{1E90B969-08EB-C14B-BDA9-D4C82ED6331E}" dt="2024-04-18T22:45:57.879" v="9482" actId="1076"/>
          <ac:spMkLst>
            <pc:docMk/>
            <pc:sldMk cId="2793349712" sldId="502"/>
            <ac:spMk id="50" creationId="{03B7CCCA-B375-9C44-E076-EC0B6F5F823A}"/>
          </ac:spMkLst>
        </pc:spChg>
      </pc:sldChg>
      <pc:sldChg chg="addSp modSp new mod">
        <pc:chgData name="Yi Mei" userId="1503b2cb-ace1-4f51-9783-d10a21691a52" providerId="ADAL" clId="{1E90B969-08EB-C14B-BDA9-D4C82ED6331E}" dt="2024-04-19T09:22:00.964" v="9931" actId="1035"/>
        <pc:sldMkLst>
          <pc:docMk/>
          <pc:sldMk cId="1392665215" sldId="503"/>
        </pc:sldMkLst>
        <pc:spChg chg="mod">
          <ac:chgData name="Yi Mei" userId="1503b2cb-ace1-4f51-9783-d10a21691a52" providerId="ADAL" clId="{1E90B969-08EB-C14B-BDA9-D4C82ED6331E}" dt="2024-04-19T00:12:26.690" v="9525" actId="20577"/>
          <ac:spMkLst>
            <pc:docMk/>
            <pc:sldMk cId="1392665215" sldId="503"/>
            <ac:spMk id="2" creationId="{FE5A7504-FC7C-43C6-6E39-8E80903AFA45}"/>
          </ac:spMkLst>
        </pc:spChg>
        <pc:spChg chg="mod">
          <ac:chgData name="Yi Mei" userId="1503b2cb-ace1-4f51-9783-d10a21691a52" providerId="ADAL" clId="{1E90B969-08EB-C14B-BDA9-D4C82ED6331E}" dt="2024-04-19T09:00:04.323" v="9795" actId="1076"/>
          <ac:spMkLst>
            <pc:docMk/>
            <pc:sldMk cId="1392665215" sldId="503"/>
            <ac:spMk id="3" creationId="{121A8F8A-8294-A686-3F55-AF49698B9461}"/>
          </ac:spMkLst>
        </pc:spChg>
        <pc:spChg chg="add mod">
          <ac:chgData name="Yi Mei" userId="1503b2cb-ace1-4f51-9783-d10a21691a52" providerId="ADAL" clId="{1E90B969-08EB-C14B-BDA9-D4C82ED6331E}" dt="2024-04-19T09:21:28.372" v="9920" actId="12"/>
          <ac:spMkLst>
            <pc:docMk/>
            <pc:sldMk cId="1392665215" sldId="503"/>
            <ac:spMk id="8" creationId="{E05D074B-909D-115F-0B6B-EDB4E50803B1}"/>
          </ac:spMkLst>
        </pc:spChg>
        <pc:spChg chg="add mod">
          <ac:chgData name="Yi Mei" userId="1503b2cb-ace1-4f51-9783-d10a21691a52" providerId="ADAL" clId="{1E90B969-08EB-C14B-BDA9-D4C82ED6331E}" dt="2024-04-19T09:21:54.365" v="9929" actId="14100"/>
          <ac:spMkLst>
            <pc:docMk/>
            <pc:sldMk cId="1392665215" sldId="503"/>
            <ac:spMk id="9" creationId="{B03F0FFF-AC14-1C76-BEA5-2056D23DABAF}"/>
          </ac:spMkLst>
        </pc:spChg>
        <pc:spChg chg="add mod">
          <ac:chgData name="Yi Mei" userId="1503b2cb-ace1-4f51-9783-d10a21691a52" providerId="ADAL" clId="{1E90B969-08EB-C14B-BDA9-D4C82ED6331E}" dt="2024-04-19T09:21:57.580" v="9930" actId="14100"/>
          <ac:spMkLst>
            <pc:docMk/>
            <pc:sldMk cId="1392665215" sldId="503"/>
            <ac:spMk id="10" creationId="{CFC8EEB2-7733-8815-240E-D03362926816}"/>
          </ac:spMkLst>
        </pc:spChg>
        <pc:spChg chg="add mod">
          <ac:chgData name="Yi Mei" userId="1503b2cb-ace1-4f51-9783-d10a21691a52" providerId="ADAL" clId="{1E90B969-08EB-C14B-BDA9-D4C82ED6331E}" dt="2024-04-19T09:17:31.360" v="9846" actId="1076"/>
          <ac:spMkLst>
            <pc:docMk/>
            <pc:sldMk cId="1392665215" sldId="503"/>
            <ac:spMk id="11" creationId="{64984561-4733-C031-7800-E493BACEA017}"/>
          </ac:spMkLst>
        </pc:spChg>
        <pc:spChg chg="add mod">
          <ac:chgData name="Yi Mei" userId="1503b2cb-ace1-4f51-9783-d10a21691a52" providerId="ADAL" clId="{1E90B969-08EB-C14B-BDA9-D4C82ED6331E}" dt="2024-04-19T09:22:00.964" v="9931" actId="1035"/>
          <ac:spMkLst>
            <pc:docMk/>
            <pc:sldMk cId="1392665215" sldId="503"/>
            <ac:spMk id="12" creationId="{1DC8A760-C70A-9D30-D50B-73DB855AFE0A}"/>
          </ac:spMkLst>
        </pc:spChg>
        <pc:picChg chg="add mod">
          <ac:chgData name="Yi Mei" userId="1503b2cb-ace1-4f51-9783-d10a21691a52" providerId="ADAL" clId="{1E90B969-08EB-C14B-BDA9-D4C82ED6331E}" dt="2024-04-19T09:21:39.126" v="9926" actId="1036"/>
          <ac:picMkLst>
            <pc:docMk/>
            <pc:sldMk cId="1392665215" sldId="503"/>
            <ac:picMk id="6" creationId="{515C2E92-1F45-2F48-F0A3-EC470D2CED65}"/>
          </ac:picMkLst>
        </pc:picChg>
        <pc:cxnChg chg="add mod">
          <ac:chgData name="Yi Mei" userId="1503b2cb-ace1-4f51-9783-d10a21691a52" providerId="ADAL" clId="{1E90B969-08EB-C14B-BDA9-D4C82ED6331E}" dt="2024-04-19T09:22:00.964" v="9931" actId="1035"/>
          <ac:cxnSpMkLst>
            <pc:docMk/>
            <pc:sldMk cId="1392665215" sldId="503"/>
            <ac:cxnSpMk id="14" creationId="{35237FBC-4861-0A45-7EF7-29C144C1D7AA}"/>
          </ac:cxnSpMkLst>
        </pc:cxnChg>
        <pc:cxnChg chg="add mod">
          <ac:chgData name="Yi Mei" userId="1503b2cb-ace1-4f51-9783-d10a21691a52" providerId="ADAL" clId="{1E90B969-08EB-C14B-BDA9-D4C82ED6331E}" dt="2024-04-19T09:22:00.964" v="9931" actId="1035"/>
          <ac:cxnSpMkLst>
            <pc:docMk/>
            <pc:sldMk cId="1392665215" sldId="503"/>
            <ac:cxnSpMk id="16" creationId="{2B714481-4203-7D88-0AEA-DA90CB1DC01B}"/>
          </ac:cxnSpMkLst>
        </pc:cxnChg>
        <pc:cxnChg chg="add mod">
          <ac:chgData name="Yi Mei" userId="1503b2cb-ace1-4f51-9783-d10a21691a52" providerId="ADAL" clId="{1E90B969-08EB-C14B-BDA9-D4C82ED6331E}" dt="2024-04-19T09:21:57.580" v="9930" actId="14100"/>
          <ac:cxnSpMkLst>
            <pc:docMk/>
            <pc:sldMk cId="1392665215" sldId="503"/>
            <ac:cxnSpMk id="18" creationId="{D6EBB00A-C271-AF87-CA63-662CF69642CF}"/>
          </ac:cxnSpMkLst>
        </pc:cxnChg>
      </pc:sldChg>
      <pc:sldChg chg="addSp delSp modSp new mod">
        <pc:chgData name="Yi Mei" userId="1503b2cb-ace1-4f51-9783-d10a21691a52" providerId="ADAL" clId="{1E90B969-08EB-C14B-BDA9-D4C82ED6331E}" dt="2024-04-18T22:44:01.306" v="9473" actId="207"/>
        <pc:sldMkLst>
          <pc:docMk/>
          <pc:sldMk cId="905163365" sldId="504"/>
        </pc:sldMkLst>
        <pc:spChg chg="mod">
          <ac:chgData name="Yi Mei" userId="1503b2cb-ace1-4f51-9783-d10a21691a52" providerId="ADAL" clId="{1E90B969-08EB-C14B-BDA9-D4C82ED6331E}" dt="2024-04-18T21:57:05.815" v="9094" actId="20577"/>
          <ac:spMkLst>
            <pc:docMk/>
            <pc:sldMk cId="905163365" sldId="504"/>
            <ac:spMk id="2" creationId="{12EDB8CB-1C44-048D-3039-22ABF44F2CD8}"/>
          </ac:spMkLst>
        </pc:spChg>
        <pc:spChg chg="mod">
          <ac:chgData name="Yi Mei" userId="1503b2cb-ace1-4f51-9783-d10a21691a52" providerId="ADAL" clId="{1E90B969-08EB-C14B-BDA9-D4C82ED6331E}" dt="2024-04-18T22:42:12.837" v="9444" actId="113"/>
          <ac:spMkLst>
            <pc:docMk/>
            <pc:sldMk cId="905163365" sldId="504"/>
            <ac:spMk id="3" creationId="{FA48E9CC-6F85-02B3-7FA0-25C37256F570}"/>
          </ac:spMkLst>
        </pc:spChg>
        <pc:spChg chg="add del mod">
          <ac:chgData name="Yi Mei" userId="1503b2cb-ace1-4f51-9783-d10a21691a52" providerId="ADAL" clId="{1E90B969-08EB-C14B-BDA9-D4C82ED6331E}" dt="2024-04-18T22:00:58.512" v="9346" actId="478"/>
          <ac:spMkLst>
            <pc:docMk/>
            <pc:sldMk cId="905163365" sldId="504"/>
            <ac:spMk id="5" creationId="{E363DAE7-EF81-B9C8-7F5E-40FE21622B84}"/>
          </ac:spMkLst>
        </pc:spChg>
        <pc:spChg chg="add del mod">
          <ac:chgData name="Yi Mei" userId="1503b2cb-ace1-4f51-9783-d10a21691a52" providerId="ADAL" clId="{1E90B969-08EB-C14B-BDA9-D4C82ED6331E}" dt="2024-04-18T22:01:12.961" v="9347" actId="1076"/>
          <ac:spMkLst>
            <pc:docMk/>
            <pc:sldMk cId="905163365" sldId="504"/>
            <ac:spMk id="7" creationId="{AFF48CEE-8804-9731-8DB4-8F4E868D715B}"/>
          </ac:spMkLst>
        </pc:spChg>
        <pc:spChg chg="add del mod">
          <ac:chgData name="Yi Mei" userId="1503b2cb-ace1-4f51-9783-d10a21691a52" providerId="ADAL" clId="{1E90B969-08EB-C14B-BDA9-D4C82ED6331E}" dt="2024-04-18T22:01:12.961" v="9347" actId="1076"/>
          <ac:spMkLst>
            <pc:docMk/>
            <pc:sldMk cId="905163365" sldId="504"/>
            <ac:spMk id="8" creationId="{ECEF2A0A-C365-B0A5-EB3A-9B31F045DB1B}"/>
          </ac:spMkLst>
        </pc:spChg>
        <pc:spChg chg="add del mod">
          <ac:chgData name="Yi Mei" userId="1503b2cb-ace1-4f51-9783-d10a21691a52" providerId="ADAL" clId="{1E90B969-08EB-C14B-BDA9-D4C82ED6331E}" dt="2024-04-18T22:01:12.961" v="9347" actId="1076"/>
          <ac:spMkLst>
            <pc:docMk/>
            <pc:sldMk cId="905163365" sldId="504"/>
            <ac:spMk id="10" creationId="{0C4403B0-87C4-CBA2-E821-AA93A254FFC7}"/>
          </ac:spMkLst>
        </pc:spChg>
        <pc:spChg chg="add del mod">
          <ac:chgData name="Yi Mei" userId="1503b2cb-ace1-4f51-9783-d10a21691a52" providerId="ADAL" clId="{1E90B969-08EB-C14B-BDA9-D4C82ED6331E}" dt="2024-04-18T22:01:12.961" v="9347" actId="1076"/>
          <ac:spMkLst>
            <pc:docMk/>
            <pc:sldMk cId="905163365" sldId="504"/>
            <ac:spMk id="11" creationId="{F22891AF-2762-DFF8-BFB6-AA615D40CFDA}"/>
          </ac:spMkLst>
        </pc:spChg>
        <pc:spChg chg="add del mod">
          <ac:chgData name="Yi Mei" userId="1503b2cb-ace1-4f51-9783-d10a21691a52" providerId="ADAL" clId="{1E90B969-08EB-C14B-BDA9-D4C82ED6331E}" dt="2024-04-18T22:01:12.961" v="9347" actId="1076"/>
          <ac:spMkLst>
            <pc:docMk/>
            <pc:sldMk cId="905163365" sldId="504"/>
            <ac:spMk id="12" creationId="{C9AC19E0-EA3A-3FDD-B40E-D4BA97AE2A1E}"/>
          </ac:spMkLst>
        </pc:spChg>
        <pc:spChg chg="add del mod">
          <ac:chgData name="Yi Mei" userId="1503b2cb-ace1-4f51-9783-d10a21691a52" providerId="ADAL" clId="{1E90B969-08EB-C14B-BDA9-D4C82ED6331E}" dt="2024-04-18T22:39:54.157" v="9402" actId="478"/>
          <ac:spMkLst>
            <pc:docMk/>
            <pc:sldMk cId="905163365" sldId="504"/>
            <ac:spMk id="15" creationId="{635CA3EE-67EB-80E5-3A76-1E014B5D2E0A}"/>
          </ac:spMkLst>
        </pc:spChg>
        <pc:spChg chg="add del mod">
          <ac:chgData name="Yi Mei" userId="1503b2cb-ace1-4f51-9783-d10a21691a52" providerId="ADAL" clId="{1E90B969-08EB-C14B-BDA9-D4C82ED6331E}" dt="2024-04-18T22:39:54.157" v="9402" actId="478"/>
          <ac:spMkLst>
            <pc:docMk/>
            <pc:sldMk cId="905163365" sldId="504"/>
            <ac:spMk id="16" creationId="{49827FD5-FEA6-2862-B20F-70E24D9A34A8}"/>
          </ac:spMkLst>
        </pc:spChg>
        <pc:spChg chg="add mod">
          <ac:chgData name="Yi Mei" userId="1503b2cb-ace1-4f51-9783-d10a21691a52" providerId="ADAL" clId="{1E90B969-08EB-C14B-BDA9-D4C82ED6331E}" dt="2024-04-18T22:44:01.306" v="9473" actId="207"/>
          <ac:spMkLst>
            <pc:docMk/>
            <pc:sldMk cId="905163365" sldId="504"/>
            <ac:spMk id="19" creationId="{8A092028-2A14-F9D3-08C6-AECE9F85CDBC}"/>
          </ac:spMkLst>
        </pc:spChg>
        <pc:picChg chg="add del mod">
          <ac:chgData name="Yi Mei" userId="1503b2cb-ace1-4f51-9783-d10a21691a52" providerId="ADAL" clId="{1E90B969-08EB-C14B-BDA9-D4C82ED6331E}" dt="2024-04-18T22:01:12.961" v="9347" actId="1076"/>
          <ac:picMkLst>
            <pc:docMk/>
            <pc:sldMk cId="905163365" sldId="504"/>
            <ac:picMk id="6" creationId="{E6AA8E09-A117-6260-8056-11EF7AD69B18}"/>
          </ac:picMkLst>
        </pc:picChg>
        <pc:picChg chg="add del mod">
          <ac:chgData name="Yi Mei" userId="1503b2cb-ace1-4f51-9783-d10a21691a52" providerId="ADAL" clId="{1E90B969-08EB-C14B-BDA9-D4C82ED6331E}" dt="2024-04-18T22:40:44.577" v="9404" actId="478"/>
          <ac:picMkLst>
            <pc:docMk/>
            <pc:sldMk cId="905163365" sldId="504"/>
            <ac:picMk id="9" creationId="{97CF8DF4-E0B6-9295-3FF3-D545CD317344}"/>
          </ac:picMkLst>
        </pc:picChg>
        <pc:picChg chg="add del mod">
          <ac:chgData name="Yi Mei" userId="1503b2cb-ace1-4f51-9783-d10a21691a52" providerId="ADAL" clId="{1E90B969-08EB-C14B-BDA9-D4C82ED6331E}" dt="2024-04-18T22:43:01.834" v="9445" actId="1076"/>
          <ac:picMkLst>
            <pc:docMk/>
            <pc:sldMk cId="905163365" sldId="504"/>
            <ac:picMk id="13" creationId="{3EDACDC0-73D4-2238-8D10-AF750C53955E}"/>
          </ac:picMkLst>
        </pc:picChg>
        <pc:picChg chg="add del mod">
          <ac:chgData name="Yi Mei" userId="1503b2cb-ace1-4f51-9783-d10a21691a52" providerId="ADAL" clId="{1E90B969-08EB-C14B-BDA9-D4C82ED6331E}" dt="2024-04-18T22:39:54.157" v="9402" actId="478"/>
          <ac:picMkLst>
            <pc:docMk/>
            <pc:sldMk cId="905163365" sldId="504"/>
            <ac:picMk id="14" creationId="{A5F119D8-7A94-3D0B-6429-EBC9CF082266}"/>
          </ac:picMkLst>
        </pc:picChg>
        <pc:picChg chg="add mod">
          <ac:chgData name="Yi Mei" userId="1503b2cb-ace1-4f51-9783-d10a21691a52" providerId="ADAL" clId="{1E90B969-08EB-C14B-BDA9-D4C82ED6331E}" dt="2024-04-18T22:41:00.535" v="9409" actId="1076"/>
          <ac:picMkLst>
            <pc:docMk/>
            <pc:sldMk cId="905163365" sldId="504"/>
            <ac:picMk id="18" creationId="{CE75EDA1-5DD9-7691-8A74-EE29758AE405}"/>
          </ac:picMkLst>
        </pc:picChg>
      </pc:sldChg>
      <pc:sldChg chg="new del">
        <pc:chgData name="Yi Mei" userId="1503b2cb-ace1-4f51-9783-d10a21691a52" providerId="ADAL" clId="{1E90B969-08EB-C14B-BDA9-D4C82ED6331E}" dt="2024-04-18T22:47:51.705" v="9506" actId="2696"/>
        <pc:sldMkLst>
          <pc:docMk/>
          <pc:sldMk cId="1007407265" sldId="505"/>
        </pc:sldMkLst>
      </pc:sldChg>
      <pc:sldChg chg="modSp new mod">
        <pc:chgData name="Yi Mei" userId="1503b2cb-ace1-4f51-9783-d10a21691a52" providerId="ADAL" clId="{1E90B969-08EB-C14B-BDA9-D4C82ED6331E}" dt="2024-04-19T09:57:52.282" v="10987" actId="113"/>
        <pc:sldMkLst>
          <pc:docMk/>
          <pc:sldMk cId="4285506778" sldId="505"/>
        </pc:sldMkLst>
        <pc:spChg chg="mod">
          <ac:chgData name="Yi Mei" userId="1503b2cb-ace1-4f51-9783-d10a21691a52" providerId="ADAL" clId="{1E90B969-08EB-C14B-BDA9-D4C82ED6331E}" dt="2024-04-19T09:25:20.140" v="10033" actId="20577"/>
          <ac:spMkLst>
            <pc:docMk/>
            <pc:sldMk cId="4285506778" sldId="505"/>
            <ac:spMk id="2" creationId="{7387AFA3-227D-3C7C-2A5B-8ADE6BDE827E}"/>
          </ac:spMkLst>
        </pc:spChg>
        <pc:spChg chg="mod">
          <ac:chgData name="Yi Mei" userId="1503b2cb-ace1-4f51-9783-d10a21691a52" providerId="ADAL" clId="{1E90B969-08EB-C14B-BDA9-D4C82ED6331E}" dt="2024-04-19T09:57:52.282" v="10987" actId="113"/>
          <ac:spMkLst>
            <pc:docMk/>
            <pc:sldMk cId="4285506778" sldId="505"/>
            <ac:spMk id="3" creationId="{2C9AB02A-E4D6-C4C6-F5D0-FBA7B54844E0}"/>
          </ac:spMkLst>
        </pc:spChg>
      </pc:sldChg>
      <pc:sldChg chg="addSp delSp modSp new mod delAnim modAnim">
        <pc:chgData name="Yi Mei" userId="1503b2cb-ace1-4f51-9783-d10a21691a52" providerId="ADAL" clId="{1E90B969-08EB-C14B-BDA9-D4C82ED6331E}" dt="2024-04-19T10:23:08.492" v="11246"/>
        <pc:sldMkLst>
          <pc:docMk/>
          <pc:sldMk cId="240504064" sldId="506"/>
        </pc:sldMkLst>
        <pc:spChg chg="mod">
          <ac:chgData name="Yi Mei" userId="1503b2cb-ace1-4f51-9783-d10a21691a52" providerId="ADAL" clId="{1E90B969-08EB-C14B-BDA9-D4C82ED6331E}" dt="2024-04-19T09:59:04.289" v="11037" actId="20577"/>
          <ac:spMkLst>
            <pc:docMk/>
            <pc:sldMk cId="240504064" sldId="506"/>
            <ac:spMk id="2" creationId="{418F7DF6-5D7C-CF4F-1068-997E7730A378}"/>
          </ac:spMkLst>
        </pc:spChg>
        <pc:spChg chg="mod">
          <ac:chgData name="Yi Mei" userId="1503b2cb-ace1-4f51-9783-d10a21691a52" providerId="ADAL" clId="{1E90B969-08EB-C14B-BDA9-D4C82ED6331E}" dt="2024-04-19T10:22:22.492" v="11233" actId="20577"/>
          <ac:spMkLst>
            <pc:docMk/>
            <pc:sldMk cId="240504064" sldId="506"/>
            <ac:spMk id="3" creationId="{796829DC-9637-7925-8858-F753D84485EA}"/>
          </ac:spMkLst>
        </pc:spChg>
        <pc:spChg chg="add mod">
          <ac:chgData name="Yi Mei" userId="1503b2cb-ace1-4f51-9783-d10a21691a52" providerId="ADAL" clId="{1E90B969-08EB-C14B-BDA9-D4C82ED6331E}" dt="2024-04-19T10:23:08.492" v="11246"/>
          <ac:spMkLst>
            <pc:docMk/>
            <pc:sldMk cId="240504064" sldId="506"/>
            <ac:spMk id="6" creationId="{55B8D1E5-C2CE-6F48-7AA0-6D5393B3AA4A}"/>
          </ac:spMkLst>
        </pc:spChg>
        <pc:picChg chg="add mod">
          <ac:chgData name="Yi Mei" userId="1503b2cb-ace1-4f51-9783-d10a21691a52" providerId="ADAL" clId="{1E90B969-08EB-C14B-BDA9-D4C82ED6331E}" dt="2024-04-19T10:22:53.658" v="11245" actId="1076"/>
          <ac:picMkLst>
            <pc:docMk/>
            <pc:sldMk cId="240504064" sldId="506"/>
            <ac:picMk id="5" creationId="{10FFA567-E114-6BD3-ADC2-475CE3A01328}"/>
          </ac:picMkLst>
        </pc:picChg>
        <pc:picChg chg="add del mod">
          <ac:chgData name="Yi Mei" userId="1503b2cb-ace1-4f51-9783-d10a21691a52" providerId="ADAL" clId="{1E90B969-08EB-C14B-BDA9-D4C82ED6331E}" dt="2024-04-19T10:22:23.929" v="11234" actId="478"/>
          <ac:picMkLst>
            <pc:docMk/>
            <pc:sldMk cId="240504064" sldId="506"/>
            <ac:picMk id="7" creationId="{246FEA98-7DDA-3C15-41B2-4B51147A0FB8}"/>
          </ac:picMkLst>
        </pc:picChg>
        <pc:picChg chg="add mod">
          <ac:chgData name="Yi Mei" userId="1503b2cb-ace1-4f51-9783-d10a21691a52" providerId="ADAL" clId="{1E90B969-08EB-C14B-BDA9-D4C82ED6331E}" dt="2024-04-19T10:22:47.524" v="11243" actId="1076"/>
          <ac:picMkLst>
            <pc:docMk/>
            <pc:sldMk cId="240504064" sldId="506"/>
            <ac:picMk id="8" creationId="{253753AF-61CA-AE12-323F-300140A97F08}"/>
          </ac:picMkLst>
        </pc:picChg>
      </pc:sldChg>
      <pc:sldChg chg="addSp modSp new mod modAnim">
        <pc:chgData name="Yi Mei" userId="1503b2cb-ace1-4f51-9783-d10a21691a52" providerId="ADAL" clId="{1E90B969-08EB-C14B-BDA9-D4C82ED6331E}" dt="2024-04-19T10:27:25.407" v="11497" actId="207"/>
        <pc:sldMkLst>
          <pc:docMk/>
          <pc:sldMk cId="333045026" sldId="507"/>
        </pc:sldMkLst>
        <pc:spChg chg="mod">
          <ac:chgData name="Yi Mei" userId="1503b2cb-ace1-4f51-9783-d10a21691a52" providerId="ADAL" clId="{1E90B969-08EB-C14B-BDA9-D4C82ED6331E}" dt="2024-04-19T10:23:52.769" v="11248"/>
          <ac:spMkLst>
            <pc:docMk/>
            <pc:sldMk cId="333045026" sldId="507"/>
            <ac:spMk id="2" creationId="{48C13975-7BCE-CE46-C250-2E7E5B8560E0}"/>
          </ac:spMkLst>
        </pc:spChg>
        <pc:spChg chg="mod">
          <ac:chgData name="Yi Mei" userId="1503b2cb-ace1-4f51-9783-d10a21691a52" providerId="ADAL" clId="{1E90B969-08EB-C14B-BDA9-D4C82ED6331E}" dt="2024-04-19T10:27:25.407" v="11497" actId="207"/>
          <ac:spMkLst>
            <pc:docMk/>
            <pc:sldMk cId="333045026" sldId="507"/>
            <ac:spMk id="3" creationId="{EF955A03-B281-7B04-4096-141770E47382}"/>
          </ac:spMkLst>
        </pc:spChg>
        <pc:spChg chg="add mod">
          <ac:chgData name="Yi Mei" userId="1503b2cb-ace1-4f51-9783-d10a21691a52" providerId="ADAL" clId="{1E90B969-08EB-C14B-BDA9-D4C82ED6331E}" dt="2024-04-19T10:26:51.571" v="11492" actId="1076"/>
          <ac:spMkLst>
            <pc:docMk/>
            <pc:sldMk cId="333045026" sldId="507"/>
            <ac:spMk id="7" creationId="{6F34E7B7-9CC0-EB98-C720-FDD6CD686C14}"/>
          </ac:spMkLst>
        </pc:spChg>
        <pc:picChg chg="add mod">
          <ac:chgData name="Yi Mei" userId="1503b2cb-ace1-4f51-9783-d10a21691a52" providerId="ADAL" clId="{1E90B969-08EB-C14B-BDA9-D4C82ED6331E}" dt="2024-04-19T10:26:41.271" v="11490" actId="1076"/>
          <ac:picMkLst>
            <pc:docMk/>
            <pc:sldMk cId="333045026" sldId="507"/>
            <ac:picMk id="5" creationId="{75649C3E-689B-5880-C009-711A4487476D}"/>
          </ac:picMkLst>
        </pc:picChg>
        <pc:picChg chg="add mod">
          <ac:chgData name="Yi Mei" userId="1503b2cb-ace1-4f51-9783-d10a21691a52" providerId="ADAL" clId="{1E90B969-08EB-C14B-BDA9-D4C82ED6331E}" dt="2024-04-19T10:26:47.005" v="11491" actId="1076"/>
          <ac:picMkLst>
            <pc:docMk/>
            <pc:sldMk cId="333045026" sldId="507"/>
            <ac:picMk id="6" creationId="{FAC8AB2B-CDB8-F8E1-8F51-382EBA7A5FE6}"/>
          </ac:picMkLst>
        </pc:picChg>
      </pc:sldChg>
      <pc:sldChg chg="addSp modSp new mod modAnim">
        <pc:chgData name="Yi Mei" userId="1503b2cb-ace1-4f51-9783-d10a21691a52" providerId="ADAL" clId="{1E90B969-08EB-C14B-BDA9-D4C82ED6331E}" dt="2024-04-19T10:30:02.339" v="11685" actId="207"/>
        <pc:sldMkLst>
          <pc:docMk/>
          <pc:sldMk cId="2604284922" sldId="508"/>
        </pc:sldMkLst>
        <pc:spChg chg="mod">
          <ac:chgData name="Yi Mei" userId="1503b2cb-ace1-4f51-9783-d10a21691a52" providerId="ADAL" clId="{1E90B969-08EB-C14B-BDA9-D4C82ED6331E}" dt="2024-04-19T10:27:48.396" v="11514" actId="20577"/>
          <ac:spMkLst>
            <pc:docMk/>
            <pc:sldMk cId="2604284922" sldId="508"/>
            <ac:spMk id="2" creationId="{2D6B0FE9-775E-AFD1-41E2-54FD509FAB2F}"/>
          </ac:spMkLst>
        </pc:spChg>
        <pc:spChg chg="mod">
          <ac:chgData name="Yi Mei" userId="1503b2cb-ace1-4f51-9783-d10a21691a52" providerId="ADAL" clId="{1E90B969-08EB-C14B-BDA9-D4C82ED6331E}" dt="2024-04-19T10:30:02.339" v="11685" actId="207"/>
          <ac:spMkLst>
            <pc:docMk/>
            <pc:sldMk cId="2604284922" sldId="508"/>
            <ac:spMk id="3" creationId="{8417F027-7DD2-3D80-09DE-590B358D6233}"/>
          </ac:spMkLst>
        </pc:spChg>
        <pc:spChg chg="add mod">
          <ac:chgData name="Yi Mei" userId="1503b2cb-ace1-4f51-9783-d10a21691a52" providerId="ADAL" clId="{1E90B969-08EB-C14B-BDA9-D4C82ED6331E}" dt="2024-04-19T10:29:57.844" v="11683" actId="1076"/>
          <ac:spMkLst>
            <pc:docMk/>
            <pc:sldMk cId="2604284922" sldId="508"/>
            <ac:spMk id="5" creationId="{556CD1E6-6D3F-6A14-112E-9C7BF0E8F825}"/>
          </ac:spMkLst>
        </pc:spChg>
        <pc:spChg chg="mod">
          <ac:chgData name="Yi Mei" userId="1503b2cb-ace1-4f51-9783-d10a21691a52" providerId="ADAL" clId="{1E90B969-08EB-C14B-BDA9-D4C82ED6331E}" dt="2024-04-19T10:28:21.845" v="11516"/>
          <ac:spMkLst>
            <pc:docMk/>
            <pc:sldMk cId="2604284922" sldId="508"/>
            <ac:spMk id="7" creationId="{3F521C1A-D06E-3DB0-B374-2272CB2B1EF6}"/>
          </ac:spMkLst>
        </pc:spChg>
        <pc:spChg chg="mod">
          <ac:chgData name="Yi Mei" userId="1503b2cb-ace1-4f51-9783-d10a21691a52" providerId="ADAL" clId="{1E90B969-08EB-C14B-BDA9-D4C82ED6331E}" dt="2024-04-19T10:28:21.845" v="11516"/>
          <ac:spMkLst>
            <pc:docMk/>
            <pc:sldMk cId="2604284922" sldId="508"/>
            <ac:spMk id="8" creationId="{E316F140-EAE9-75AE-B6AF-4BB415C4566D}"/>
          </ac:spMkLst>
        </pc:spChg>
        <pc:spChg chg="mod">
          <ac:chgData name="Yi Mei" userId="1503b2cb-ace1-4f51-9783-d10a21691a52" providerId="ADAL" clId="{1E90B969-08EB-C14B-BDA9-D4C82ED6331E}" dt="2024-04-19T10:28:21.845" v="11516"/>
          <ac:spMkLst>
            <pc:docMk/>
            <pc:sldMk cId="2604284922" sldId="508"/>
            <ac:spMk id="9" creationId="{CBB1041B-3D13-3D57-DE46-48EA084A46F3}"/>
          </ac:spMkLst>
        </pc:spChg>
        <pc:spChg chg="mod">
          <ac:chgData name="Yi Mei" userId="1503b2cb-ace1-4f51-9783-d10a21691a52" providerId="ADAL" clId="{1E90B969-08EB-C14B-BDA9-D4C82ED6331E}" dt="2024-04-19T10:28:21.845" v="11516"/>
          <ac:spMkLst>
            <pc:docMk/>
            <pc:sldMk cId="2604284922" sldId="508"/>
            <ac:spMk id="10" creationId="{C722D778-140F-F4B9-0B05-9A45DEBBA03F}"/>
          </ac:spMkLst>
        </pc:spChg>
        <pc:spChg chg="mod">
          <ac:chgData name="Yi Mei" userId="1503b2cb-ace1-4f51-9783-d10a21691a52" providerId="ADAL" clId="{1E90B969-08EB-C14B-BDA9-D4C82ED6331E}" dt="2024-04-19T10:28:21.845" v="11516"/>
          <ac:spMkLst>
            <pc:docMk/>
            <pc:sldMk cId="2604284922" sldId="508"/>
            <ac:spMk id="11" creationId="{F329ADFC-D3A8-DE6F-23E6-009BDAE5062C}"/>
          </ac:spMkLst>
        </pc:spChg>
        <pc:spChg chg="mod">
          <ac:chgData name="Yi Mei" userId="1503b2cb-ace1-4f51-9783-d10a21691a52" providerId="ADAL" clId="{1E90B969-08EB-C14B-BDA9-D4C82ED6331E}" dt="2024-04-19T10:28:21.845" v="11516"/>
          <ac:spMkLst>
            <pc:docMk/>
            <pc:sldMk cId="2604284922" sldId="508"/>
            <ac:spMk id="12" creationId="{8ED0D086-4BF6-9F24-5898-F242D6483F15}"/>
          </ac:spMkLst>
        </pc:spChg>
        <pc:spChg chg="mod">
          <ac:chgData name="Yi Mei" userId="1503b2cb-ace1-4f51-9783-d10a21691a52" providerId="ADAL" clId="{1E90B969-08EB-C14B-BDA9-D4C82ED6331E}" dt="2024-04-19T10:28:21.845" v="11516"/>
          <ac:spMkLst>
            <pc:docMk/>
            <pc:sldMk cId="2604284922" sldId="508"/>
            <ac:spMk id="13" creationId="{A944C56C-8CDD-7522-97AE-C3727F5BD942}"/>
          </ac:spMkLst>
        </pc:spChg>
        <pc:spChg chg="mod">
          <ac:chgData name="Yi Mei" userId="1503b2cb-ace1-4f51-9783-d10a21691a52" providerId="ADAL" clId="{1E90B969-08EB-C14B-BDA9-D4C82ED6331E}" dt="2024-04-19T10:28:21.845" v="11516"/>
          <ac:spMkLst>
            <pc:docMk/>
            <pc:sldMk cId="2604284922" sldId="508"/>
            <ac:spMk id="14" creationId="{F612481F-5EA4-6E3F-48A2-AA79B7E67422}"/>
          </ac:spMkLst>
        </pc:spChg>
        <pc:spChg chg="mod">
          <ac:chgData name="Yi Mei" userId="1503b2cb-ace1-4f51-9783-d10a21691a52" providerId="ADAL" clId="{1E90B969-08EB-C14B-BDA9-D4C82ED6331E}" dt="2024-04-19T10:28:21.845" v="11516"/>
          <ac:spMkLst>
            <pc:docMk/>
            <pc:sldMk cId="2604284922" sldId="508"/>
            <ac:spMk id="15" creationId="{3B9C1B5B-FDC7-3C60-49BB-70DB0F5F5F2C}"/>
          </ac:spMkLst>
        </pc:spChg>
        <pc:spChg chg="mod">
          <ac:chgData name="Yi Mei" userId="1503b2cb-ace1-4f51-9783-d10a21691a52" providerId="ADAL" clId="{1E90B969-08EB-C14B-BDA9-D4C82ED6331E}" dt="2024-04-19T10:28:21.845" v="11516"/>
          <ac:spMkLst>
            <pc:docMk/>
            <pc:sldMk cId="2604284922" sldId="508"/>
            <ac:spMk id="16" creationId="{E3AC164D-2BF2-EF4F-B947-1B2684D52830}"/>
          </ac:spMkLst>
        </pc:spChg>
        <pc:spChg chg="mod">
          <ac:chgData name="Yi Mei" userId="1503b2cb-ace1-4f51-9783-d10a21691a52" providerId="ADAL" clId="{1E90B969-08EB-C14B-BDA9-D4C82ED6331E}" dt="2024-04-19T10:28:21.845" v="11516"/>
          <ac:spMkLst>
            <pc:docMk/>
            <pc:sldMk cId="2604284922" sldId="508"/>
            <ac:spMk id="17" creationId="{D79CF198-C4C5-5230-A37C-2033DEC21B43}"/>
          </ac:spMkLst>
        </pc:spChg>
        <pc:spChg chg="mod">
          <ac:chgData name="Yi Mei" userId="1503b2cb-ace1-4f51-9783-d10a21691a52" providerId="ADAL" clId="{1E90B969-08EB-C14B-BDA9-D4C82ED6331E}" dt="2024-04-19T10:28:21.845" v="11516"/>
          <ac:spMkLst>
            <pc:docMk/>
            <pc:sldMk cId="2604284922" sldId="508"/>
            <ac:spMk id="18" creationId="{A08B309B-A1FC-D9EF-CC32-4EBDFAC39AFC}"/>
          </ac:spMkLst>
        </pc:spChg>
        <pc:spChg chg="add mod">
          <ac:chgData name="Yi Mei" userId="1503b2cb-ace1-4f51-9783-d10a21691a52" providerId="ADAL" clId="{1E90B969-08EB-C14B-BDA9-D4C82ED6331E}" dt="2024-04-19T10:29:57.844" v="11683" actId="1076"/>
          <ac:spMkLst>
            <pc:docMk/>
            <pc:sldMk cId="2604284922" sldId="508"/>
            <ac:spMk id="20" creationId="{E54B6C74-2620-0EB2-B730-50AC46AB5BAD}"/>
          </ac:spMkLst>
        </pc:spChg>
        <pc:spChg chg="add mod">
          <ac:chgData name="Yi Mei" userId="1503b2cb-ace1-4f51-9783-d10a21691a52" providerId="ADAL" clId="{1E90B969-08EB-C14B-BDA9-D4C82ED6331E}" dt="2024-04-19T10:29:57.844" v="11683" actId="1076"/>
          <ac:spMkLst>
            <pc:docMk/>
            <pc:sldMk cId="2604284922" sldId="508"/>
            <ac:spMk id="21" creationId="{0D775E99-C92F-C3CC-CA5F-94C516506BF2}"/>
          </ac:spMkLst>
        </pc:spChg>
        <pc:spChg chg="add mod">
          <ac:chgData name="Yi Mei" userId="1503b2cb-ace1-4f51-9783-d10a21691a52" providerId="ADAL" clId="{1E90B969-08EB-C14B-BDA9-D4C82ED6331E}" dt="2024-04-19T10:29:57.844" v="11683" actId="1076"/>
          <ac:spMkLst>
            <pc:docMk/>
            <pc:sldMk cId="2604284922" sldId="508"/>
            <ac:spMk id="23" creationId="{304A3AB7-F9F8-2B9F-061E-7D3D3FD74460}"/>
          </ac:spMkLst>
        </pc:spChg>
        <pc:spChg chg="add mod">
          <ac:chgData name="Yi Mei" userId="1503b2cb-ace1-4f51-9783-d10a21691a52" providerId="ADAL" clId="{1E90B969-08EB-C14B-BDA9-D4C82ED6331E}" dt="2024-04-19T10:29:57.844" v="11683" actId="1076"/>
          <ac:spMkLst>
            <pc:docMk/>
            <pc:sldMk cId="2604284922" sldId="508"/>
            <ac:spMk id="24" creationId="{F1C840D9-3B73-3513-3734-263CDD008CAC}"/>
          </ac:spMkLst>
        </pc:spChg>
        <pc:spChg chg="add mod">
          <ac:chgData name="Yi Mei" userId="1503b2cb-ace1-4f51-9783-d10a21691a52" providerId="ADAL" clId="{1E90B969-08EB-C14B-BDA9-D4C82ED6331E}" dt="2024-04-19T10:29:57.844" v="11683" actId="1076"/>
          <ac:spMkLst>
            <pc:docMk/>
            <pc:sldMk cId="2604284922" sldId="508"/>
            <ac:spMk id="25" creationId="{66875AFF-B675-AA6F-E9EF-A57D71EC2476}"/>
          </ac:spMkLst>
        </pc:spChg>
        <pc:spChg chg="add mod">
          <ac:chgData name="Yi Mei" userId="1503b2cb-ace1-4f51-9783-d10a21691a52" providerId="ADAL" clId="{1E90B969-08EB-C14B-BDA9-D4C82ED6331E}" dt="2024-04-19T10:29:57.844" v="11683" actId="1076"/>
          <ac:spMkLst>
            <pc:docMk/>
            <pc:sldMk cId="2604284922" sldId="508"/>
            <ac:spMk id="28" creationId="{48582119-006C-3037-768B-4C393498E330}"/>
          </ac:spMkLst>
        </pc:spChg>
        <pc:spChg chg="add mod">
          <ac:chgData name="Yi Mei" userId="1503b2cb-ace1-4f51-9783-d10a21691a52" providerId="ADAL" clId="{1E90B969-08EB-C14B-BDA9-D4C82ED6331E}" dt="2024-04-19T10:29:57.844" v="11683" actId="1076"/>
          <ac:spMkLst>
            <pc:docMk/>
            <pc:sldMk cId="2604284922" sldId="508"/>
            <ac:spMk id="29" creationId="{DEF2806B-F141-6C42-251D-486FADB06A4C}"/>
          </ac:spMkLst>
        </pc:spChg>
        <pc:grpChg chg="add mod">
          <ac:chgData name="Yi Mei" userId="1503b2cb-ace1-4f51-9783-d10a21691a52" providerId="ADAL" clId="{1E90B969-08EB-C14B-BDA9-D4C82ED6331E}" dt="2024-04-19T10:29:57.844" v="11683" actId="1076"/>
          <ac:grpSpMkLst>
            <pc:docMk/>
            <pc:sldMk cId="2604284922" sldId="508"/>
            <ac:grpSpMk id="6" creationId="{B171578E-7D2B-DF10-3302-D387B475064E}"/>
          </ac:grpSpMkLst>
        </pc:grpChg>
        <pc:cxnChg chg="add mod">
          <ac:chgData name="Yi Mei" userId="1503b2cb-ace1-4f51-9783-d10a21691a52" providerId="ADAL" clId="{1E90B969-08EB-C14B-BDA9-D4C82ED6331E}" dt="2024-04-19T10:29:57.844" v="11683" actId="1076"/>
          <ac:cxnSpMkLst>
            <pc:docMk/>
            <pc:sldMk cId="2604284922" sldId="508"/>
            <ac:cxnSpMk id="19" creationId="{C8C192DF-D04F-64B6-AC4E-4D642FE1BA76}"/>
          </ac:cxnSpMkLst>
        </pc:cxnChg>
        <pc:cxnChg chg="add mod">
          <ac:chgData name="Yi Mei" userId="1503b2cb-ace1-4f51-9783-d10a21691a52" providerId="ADAL" clId="{1E90B969-08EB-C14B-BDA9-D4C82ED6331E}" dt="2024-04-19T10:29:57.844" v="11683" actId="1076"/>
          <ac:cxnSpMkLst>
            <pc:docMk/>
            <pc:sldMk cId="2604284922" sldId="508"/>
            <ac:cxnSpMk id="22" creationId="{1C518BB1-C37D-5FE0-4A65-37FA9CFA4026}"/>
          </ac:cxnSpMkLst>
        </pc:cxnChg>
        <pc:cxnChg chg="add mod">
          <ac:chgData name="Yi Mei" userId="1503b2cb-ace1-4f51-9783-d10a21691a52" providerId="ADAL" clId="{1E90B969-08EB-C14B-BDA9-D4C82ED6331E}" dt="2024-04-19T10:29:57.844" v="11683" actId="1076"/>
          <ac:cxnSpMkLst>
            <pc:docMk/>
            <pc:sldMk cId="2604284922" sldId="508"/>
            <ac:cxnSpMk id="26" creationId="{D306C159-D227-4A0C-CABD-635197843411}"/>
          </ac:cxnSpMkLst>
        </pc:cxnChg>
        <pc:cxnChg chg="add mod">
          <ac:chgData name="Yi Mei" userId="1503b2cb-ace1-4f51-9783-d10a21691a52" providerId="ADAL" clId="{1E90B969-08EB-C14B-BDA9-D4C82ED6331E}" dt="2024-04-19T10:29:57.844" v="11683" actId="1076"/>
          <ac:cxnSpMkLst>
            <pc:docMk/>
            <pc:sldMk cId="2604284922" sldId="508"/>
            <ac:cxnSpMk id="27" creationId="{4A501231-F18D-611E-4B7E-7F9698892214}"/>
          </ac:cxnSpMkLst>
        </pc:cxnChg>
      </pc:sldChg>
      <pc:sldChg chg="addSp delSp modSp new mod">
        <pc:chgData name="Yi Mei" userId="1503b2cb-ace1-4f51-9783-d10a21691a52" providerId="ADAL" clId="{1E90B969-08EB-C14B-BDA9-D4C82ED6331E}" dt="2024-04-19T10:36:39.516" v="11861" actId="14100"/>
        <pc:sldMkLst>
          <pc:docMk/>
          <pc:sldMk cId="1110101467" sldId="509"/>
        </pc:sldMkLst>
        <pc:spChg chg="mod">
          <ac:chgData name="Yi Mei" userId="1503b2cb-ace1-4f51-9783-d10a21691a52" providerId="ADAL" clId="{1E90B969-08EB-C14B-BDA9-D4C82ED6331E}" dt="2024-04-19T10:30:36.298" v="11702" actId="20577"/>
          <ac:spMkLst>
            <pc:docMk/>
            <pc:sldMk cId="1110101467" sldId="509"/>
            <ac:spMk id="2" creationId="{2F6451D6-E583-4D19-A6AA-E41A13E80483}"/>
          </ac:spMkLst>
        </pc:spChg>
        <pc:spChg chg="mod">
          <ac:chgData name="Yi Mei" userId="1503b2cb-ace1-4f51-9783-d10a21691a52" providerId="ADAL" clId="{1E90B969-08EB-C14B-BDA9-D4C82ED6331E}" dt="2024-04-19T10:36:29.632" v="11860" actId="1076"/>
          <ac:spMkLst>
            <pc:docMk/>
            <pc:sldMk cId="1110101467" sldId="509"/>
            <ac:spMk id="3" creationId="{EA404F57-DE59-86F8-C1B5-E38B7ADFCABA}"/>
          </ac:spMkLst>
        </pc:spChg>
        <pc:spChg chg="add del">
          <ac:chgData name="Yi Mei" userId="1503b2cb-ace1-4f51-9783-d10a21691a52" providerId="ADAL" clId="{1E90B969-08EB-C14B-BDA9-D4C82ED6331E}" dt="2024-04-19T10:31:48.408" v="11748" actId="22"/>
          <ac:spMkLst>
            <pc:docMk/>
            <pc:sldMk cId="1110101467" sldId="509"/>
            <ac:spMk id="6" creationId="{2E09E9DB-7831-D09A-E811-2EC86E96C25F}"/>
          </ac:spMkLst>
        </pc:spChg>
        <pc:spChg chg="add mod">
          <ac:chgData name="Yi Mei" userId="1503b2cb-ace1-4f51-9783-d10a21691a52" providerId="ADAL" clId="{1E90B969-08EB-C14B-BDA9-D4C82ED6331E}" dt="2024-04-19T10:35:22.965" v="11842" actId="1038"/>
          <ac:spMkLst>
            <pc:docMk/>
            <pc:sldMk cId="1110101467" sldId="509"/>
            <ac:spMk id="11" creationId="{F36C44BF-5CBC-7442-D08A-06F978B99EF8}"/>
          </ac:spMkLst>
        </pc:spChg>
        <pc:spChg chg="add mod">
          <ac:chgData name="Yi Mei" userId="1503b2cb-ace1-4f51-9783-d10a21691a52" providerId="ADAL" clId="{1E90B969-08EB-C14B-BDA9-D4C82ED6331E}" dt="2024-04-19T10:35:25.957" v="11848" actId="1035"/>
          <ac:spMkLst>
            <pc:docMk/>
            <pc:sldMk cId="1110101467" sldId="509"/>
            <ac:spMk id="12" creationId="{82D430DC-515D-4D4E-9CFE-95F15A9BF940}"/>
          </ac:spMkLst>
        </pc:spChg>
        <pc:spChg chg="add mod">
          <ac:chgData name="Yi Mei" userId="1503b2cb-ace1-4f51-9783-d10a21691a52" providerId="ADAL" clId="{1E90B969-08EB-C14B-BDA9-D4C82ED6331E}" dt="2024-04-19T10:35:04.549" v="11829" actId="1076"/>
          <ac:spMkLst>
            <pc:docMk/>
            <pc:sldMk cId="1110101467" sldId="509"/>
            <ac:spMk id="13" creationId="{19E1DC21-3F92-29F4-B754-1CF95C459BEF}"/>
          </ac:spMkLst>
        </pc:spChg>
        <pc:spChg chg="add mod">
          <ac:chgData name="Yi Mei" userId="1503b2cb-ace1-4f51-9783-d10a21691a52" providerId="ADAL" clId="{1E90B969-08EB-C14B-BDA9-D4C82ED6331E}" dt="2024-04-19T10:36:01.785" v="11852" actId="167"/>
          <ac:spMkLst>
            <pc:docMk/>
            <pc:sldMk cId="1110101467" sldId="509"/>
            <ac:spMk id="14" creationId="{B23F5871-DFA1-7400-ABC0-0F4E42578D6F}"/>
          </ac:spMkLst>
        </pc:spChg>
        <pc:spChg chg="add mod">
          <ac:chgData name="Yi Mei" userId="1503b2cb-ace1-4f51-9783-d10a21691a52" providerId="ADAL" clId="{1E90B969-08EB-C14B-BDA9-D4C82ED6331E}" dt="2024-04-19T10:36:13.500" v="11855" actId="167"/>
          <ac:spMkLst>
            <pc:docMk/>
            <pc:sldMk cId="1110101467" sldId="509"/>
            <ac:spMk id="15" creationId="{D99CC143-6448-BABF-975B-09CFF0A6219E}"/>
          </ac:spMkLst>
        </pc:spChg>
        <pc:graphicFrameChg chg="add mod modGraphic">
          <ac:chgData name="Yi Mei" userId="1503b2cb-ace1-4f51-9783-d10a21691a52" providerId="ADAL" clId="{1E90B969-08EB-C14B-BDA9-D4C82ED6331E}" dt="2024-04-19T10:35:18.703" v="11837" actId="1035"/>
          <ac:graphicFrameMkLst>
            <pc:docMk/>
            <pc:sldMk cId="1110101467" sldId="509"/>
            <ac:graphicFrameMk id="9" creationId="{F1E6C396-71C0-90C8-D6BD-7ABD29EFE2B2}"/>
          </ac:graphicFrameMkLst>
        </pc:graphicFrameChg>
        <pc:picChg chg="add mod">
          <ac:chgData name="Yi Mei" userId="1503b2cb-ace1-4f51-9783-d10a21691a52" providerId="ADAL" clId="{1E90B969-08EB-C14B-BDA9-D4C82ED6331E}" dt="2024-04-19T10:35:18.703" v="11837" actId="1035"/>
          <ac:picMkLst>
            <pc:docMk/>
            <pc:sldMk cId="1110101467" sldId="509"/>
            <ac:picMk id="7" creationId="{934AE167-2A41-045B-E5A6-0BA57B059A8A}"/>
          </ac:picMkLst>
        </pc:picChg>
        <pc:picChg chg="add mod">
          <ac:chgData name="Yi Mei" userId="1503b2cb-ace1-4f51-9783-d10a21691a52" providerId="ADAL" clId="{1E90B969-08EB-C14B-BDA9-D4C82ED6331E}" dt="2024-04-19T10:36:39.516" v="11861" actId="14100"/>
          <ac:picMkLst>
            <pc:docMk/>
            <pc:sldMk cId="1110101467" sldId="509"/>
            <ac:picMk id="8" creationId="{2B43C05A-88CB-0C4D-70BD-3813E3F40624}"/>
          </ac:picMkLst>
        </pc:picChg>
        <pc:picChg chg="add mod">
          <ac:chgData name="Yi Mei" userId="1503b2cb-ace1-4f51-9783-d10a21691a52" providerId="ADAL" clId="{1E90B969-08EB-C14B-BDA9-D4C82ED6331E}" dt="2024-04-19T10:35:18.703" v="11837" actId="1035"/>
          <ac:picMkLst>
            <pc:docMk/>
            <pc:sldMk cId="1110101467" sldId="509"/>
            <ac:picMk id="10" creationId="{25FA27E7-2FC5-544D-09EA-0C949B06A831}"/>
          </ac:picMkLst>
        </pc:picChg>
      </pc:sldChg>
      <pc:sldChg chg="addSp modSp new mod modAnim">
        <pc:chgData name="Yi Mei" userId="1503b2cb-ace1-4f51-9783-d10a21691a52" providerId="ADAL" clId="{1E90B969-08EB-C14B-BDA9-D4C82ED6331E}" dt="2024-04-19T10:37:48.015" v="11887" actId="1076"/>
        <pc:sldMkLst>
          <pc:docMk/>
          <pc:sldMk cId="3615130317" sldId="510"/>
        </pc:sldMkLst>
        <pc:spChg chg="mod">
          <ac:chgData name="Yi Mei" userId="1503b2cb-ace1-4f51-9783-d10a21691a52" providerId="ADAL" clId="{1E90B969-08EB-C14B-BDA9-D4C82ED6331E}" dt="2024-04-19T10:37:07.529" v="11878" actId="20577"/>
          <ac:spMkLst>
            <pc:docMk/>
            <pc:sldMk cId="3615130317" sldId="510"/>
            <ac:spMk id="2" creationId="{7559912C-900F-248A-AEDE-BE1A36120A00}"/>
          </ac:spMkLst>
        </pc:spChg>
        <pc:spChg chg="mod">
          <ac:chgData name="Yi Mei" userId="1503b2cb-ace1-4f51-9783-d10a21691a52" providerId="ADAL" clId="{1E90B969-08EB-C14B-BDA9-D4C82ED6331E}" dt="2024-04-19T10:37:17.004" v="11880" actId="12"/>
          <ac:spMkLst>
            <pc:docMk/>
            <pc:sldMk cId="3615130317" sldId="510"/>
            <ac:spMk id="3" creationId="{6521CC86-FDDC-A0E5-AC11-E0F1439E1182}"/>
          </ac:spMkLst>
        </pc:spChg>
        <pc:spChg chg="add mod">
          <ac:chgData name="Yi Mei" userId="1503b2cb-ace1-4f51-9783-d10a21691a52" providerId="ADAL" clId="{1E90B969-08EB-C14B-BDA9-D4C82ED6331E}" dt="2024-04-19T10:37:32.803" v="11882" actId="1076"/>
          <ac:spMkLst>
            <pc:docMk/>
            <pc:sldMk cId="3615130317" sldId="510"/>
            <ac:spMk id="5" creationId="{D2B2D8F0-2ECD-71C4-9C78-468E15A44E19}"/>
          </ac:spMkLst>
        </pc:spChg>
        <pc:spChg chg="add mod">
          <ac:chgData name="Yi Mei" userId="1503b2cb-ace1-4f51-9783-d10a21691a52" providerId="ADAL" clId="{1E90B969-08EB-C14B-BDA9-D4C82ED6331E}" dt="2024-04-19T10:37:32.803" v="11882" actId="1076"/>
          <ac:spMkLst>
            <pc:docMk/>
            <pc:sldMk cId="3615130317" sldId="510"/>
            <ac:spMk id="6" creationId="{5728B245-C73E-80BF-E7E0-E7FC09F548A2}"/>
          </ac:spMkLst>
        </pc:spChg>
        <pc:spChg chg="add mod">
          <ac:chgData name="Yi Mei" userId="1503b2cb-ace1-4f51-9783-d10a21691a52" providerId="ADAL" clId="{1E90B969-08EB-C14B-BDA9-D4C82ED6331E}" dt="2024-04-19T10:37:32.803" v="11882" actId="1076"/>
          <ac:spMkLst>
            <pc:docMk/>
            <pc:sldMk cId="3615130317" sldId="510"/>
            <ac:spMk id="7" creationId="{16F7433F-7E04-687D-490F-1AD8ED5056AE}"/>
          </ac:spMkLst>
        </pc:spChg>
        <pc:spChg chg="add mod">
          <ac:chgData name="Yi Mei" userId="1503b2cb-ace1-4f51-9783-d10a21691a52" providerId="ADAL" clId="{1E90B969-08EB-C14B-BDA9-D4C82ED6331E}" dt="2024-04-19T10:37:32.803" v="11882" actId="1076"/>
          <ac:spMkLst>
            <pc:docMk/>
            <pc:sldMk cId="3615130317" sldId="510"/>
            <ac:spMk id="8" creationId="{2D65E5FA-38D8-EF9B-B989-8B3FBC7C198E}"/>
          </ac:spMkLst>
        </pc:spChg>
        <pc:spChg chg="add mod">
          <ac:chgData name="Yi Mei" userId="1503b2cb-ace1-4f51-9783-d10a21691a52" providerId="ADAL" clId="{1E90B969-08EB-C14B-BDA9-D4C82ED6331E}" dt="2024-04-19T10:37:32.803" v="11882" actId="1076"/>
          <ac:spMkLst>
            <pc:docMk/>
            <pc:sldMk cId="3615130317" sldId="510"/>
            <ac:spMk id="9" creationId="{170F077B-A6B2-1699-DC68-7BA314CDFC4C}"/>
          </ac:spMkLst>
        </pc:spChg>
        <pc:spChg chg="add mod">
          <ac:chgData name="Yi Mei" userId="1503b2cb-ace1-4f51-9783-d10a21691a52" providerId="ADAL" clId="{1E90B969-08EB-C14B-BDA9-D4C82ED6331E}" dt="2024-04-19T10:37:32.803" v="11882" actId="1076"/>
          <ac:spMkLst>
            <pc:docMk/>
            <pc:sldMk cId="3615130317" sldId="510"/>
            <ac:spMk id="14" creationId="{8FD1AF73-4E20-AD2D-6A01-30442CEA0553}"/>
          </ac:spMkLst>
        </pc:spChg>
        <pc:spChg chg="add mod">
          <ac:chgData name="Yi Mei" userId="1503b2cb-ace1-4f51-9783-d10a21691a52" providerId="ADAL" clId="{1E90B969-08EB-C14B-BDA9-D4C82ED6331E}" dt="2024-04-19T10:37:32.803" v="11882" actId="1076"/>
          <ac:spMkLst>
            <pc:docMk/>
            <pc:sldMk cId="3615130317" sldId="510"/>
            <ac:spMk id="15" creationId="{18445336-69EC-C595-601A-D0BD3E645F50}"/>
          </ac:spMkLst>
        </pc:spChg>
        <pc:spChg chg="add mod">
          <ac:chgData name="Yi Mei" userId="1503b2cb-ace1-4f51-9783-d10a21691a52" providerId="ADAL" clId="{1E90B969-08EB-C14B-BDA9-D4C82ED6331E}" dt="2024-04-19T10:37:32.803" v="11882" actId="1076"/>
          <ac:spMkLst>
            <pc:docMk/>
            <pc:sldMk cId="3615130317" sldId="510"/>
            <ac:spMk id="16" creationId="{79DC02D0-C95F-F0B3-5ED2-415ECA27DFD5}"/>
          </ac:spMkLst>
        </pc:spChg>
        <pc:spChg chg="add mod">
          <ac:chgData name="Yi Mei" userId="1503b2cb-ace1-4f51-9783-d10a21691a52" providerId="ADAL" clId="{1E90B969-08EB-C14B-BDA9-D4C82ED6331E}" dt="2024-04-19T10:37:32.803" v="11882" actId="1076"/>
          <ac:spMkLst>
            <pc:docMk/>
            <pc:sldMk cId="3615130317" sldId="510"/>
            <ac:spMk id="17" creationId="{284B7DDA-C832-C54B-56C6-9B493CAC0722}"/>
          </ac:spMkLst>
        </pc:spChg>
        <pc:spChg chg="add mod">
          <ac:chgData name="Yi Mei" userId="1503b2cb-ace1-4f51-9783-d10a21691a52" providerId="ADAL" clId="{1E90B969-08EB-C14B-BDA9-D4C82ED6331E}" dt="2024-04-19T10:37:32.803" v="11882" actId="1076"/>
          <ac:spMkLst>
            <pc:docMk/>
            <pc:sldMk cId="3615130317" sldId="510"/>
            <ac:spMk id="18" creationId="{B58D18CB-7ABF-AC1C-5453-B12C30BB7650}"/>
          </ac:spMkLst>
        </pc:spChg>
        <pc:spChg chg="add mod">
          <ac:chgData name="Yi Mei" userId="1503b2cb-ace1-4f51-9783-d10a21691a52" providerId="ADAL" clId="{1E90B969-08EB-C14B-BDA9-D4C82ED6331E}" dt="2024-04-19T10:37:32.803" v="11882" actId="1076"/>
          <ac:spMkLst>
            <pc:docMk/>
            <pc:sldMk cId="3615130317" sldId="510"/>
            <ac:spMk id="19" creationId="{D029EFD3-9EB3-EA0D-1F5A-BE1310D8FB19}"/>
          </ac:spMkLst>
        </pc:spChg>
        <pc:spChg chg="add mod">
          <ac:chgData name="Yi Mei" userId="1503b2cb-ace1-4f51-9783-d10a21691a52" providerId="ADAL" clId="{1E90B969-08EB-C14B-BDA9-D4C82ED6331E}" dt="2024-04-19T10:37:32.803" v="11882" actId="1076"/>
          <ac:spMkLst>
            <pc:docMk/>
            <pc:sldMk cId="3615130317" sldId="510"/>
            <ac:spMk id="20" creationId="{A9D296DF-94D2-0434-4B0D-FFF1E7F07CB1}"/>
          </ac:spMkLst>
        </pc:spChg>
        <pc:spChg chg="add mod">
          <ac:chgData name="Yi Mei" userId="1503b2cb-ace1-4f51-9783-d10a21691a52" providerId="ADAL" clId="{1E90B969-08EB-C14B-BDA9-D4C82ED6331E}" dt="2024-04-19T10:37:32.803" v="11882" actId="1076"/>
          <ac:spMkLst>
            <pc:docMk/>
            <pc:sldMk cId="3615130317" sldId="510"/>
            <ac:spMk id="21" creationId="{6B19AAE8-BB80-D066-B06F-A4C07A597103}"/>
          </ac:spMkLst>
        </pc:spChg>
        <pc:spChg chg="add mod">
          <ac:chgData name="Yi Mei" userId="1503b2cb-ace1-4f51-9783-d10a21691a52" providerId="ADAL" clId="{1E90B969-08EB-C14B-BDA9-D4C82ED6331E}" dt="2024-04-19T10:37:32.803" v="11882" actId="1076"/>
          <ac:spMkLst>
            <pc:docMk/>
            <pc:sldMk cId="3615130317" sldId="510"/>
            <ac:spMk id="22" creationId="{48E7D615-40CC-E372-61C0-26E6C505EE19}"/>
          </ac:spMkLst>
        </pc:spChg>
        <pc:spChg chg="add mod">
          <ac:chgData name="Yi Mei" userId="1503b2cb-ace1-4f51-9783-d10a21691a52" providerId="ADAL" clId="{1E90B969-08EB-C14B-BDA9-D4C82ED6331E}" dt="2024-04-19T10:37:32.803" v="11882" actId="1076"/>
          <ac:spMkLst>
            <pc:docMk/>
            <pc:sldMk cId="3615130317" sldId="510"/>
            <ac:spMk id="23" creationId="{6EDB73BD-2576-DB5A-3AA9-7A5375181CA5}"/>
          </ac:spMkLst>
        </pc:spChg>
        <pc:spChg chg="add mod">
          <ac:chgData name="Yi Mei" userId="1503b2cb-ace1-4f51-9783-d10a21691a52" providerId="ADAL" clId="{1E90B969-08EB-C14B-BDA9-D4C82ED6331E}" dt="2024-04-19T10:37:32.803" v="11882" actId="1076"/>
          <ac:spMkLst>
            <pc:docMk/>
            <pc:sldMk cId="3615130317" sldId="510"/>
            <ac:spMk id="24" creationId="{BD4CB146-DDDF-2F59-5FE6-3A19BE432576}"/>
          </ac:spMkLst>
        </pc:spChg>
        <pc:spChg chg="add mod">
          <ac:chgData name="Yi Mei" userId="1503b2cb-ace1-4f51-9783-d10a21691a52" providerId="ADAL" clId="{1E90B969-08EB-C14B-BDA9-D4C82ED6331E}" dt="2024-04-19T10:37:32.803" v="11882" actId="1076"/>
          <ac:spMkLst>
            <pc:docMk/>
            <pc:sldMk cId="3615130317" sldId="510"/>
            <ac:spMk id="25" creationId="{D340CC6C-4571-6B78-8900-99559B31C4A9}"/>
          </ac:spMkLst>
        </pc:spChg>
        <pc:spChg chg="add mod">
          <ac:chgData name="Yi Mei" userId="1503b2cb-ace1-4f51-9783-d10a21691a52" providerId="ADAL" clId="{1E90B969-08EB-C14B-BDA9-D4C82ED6331E}" dt="2024-04-19T10:37:32.803" v="11882" actId="1076"/>
          <ac:spMkLst>
            <pc:docMk/>
            <pc:sldMk cId="3615130317" sldId="510"/>
            <ac:spMk id="26" creationId="{5EA9C18A-4691-6488-A6D6-F511EC056C41}"/>
          </ac:spMkLst>
        </pc:spChg>
        <pc:spChg chg="add mod">
          <ac:chgData name="Yi Mei" userId="1503b2cb-ace1-4f51-9783-d10a21691a52" providerId="ADAL" clId="{1E90B969-08EB-C14B-BDA9-D4C82ED6331E}" dt="2024-04-19T10:37:32.803" v="11882" actId="1076"/>
          <ac:spMkLst>
            <pc:docMk/>
            <pc:sldMk cId="3615130317" sldId="510"/>
            <ac:spMk id="27" creationId="{43DD08DA-AE37-336F-A24D-72B4BF3F56EF}"/>
          </ac:spMkLst>
        </pc:spChg>
        <pc:spChg chg="add mod">
          <ac:chgData name="Yi Mei" userId="1503b2cb-ace1-4f51-9783-d10a21691a52" providerId="ADAL" clId="{1E90B969-08EB-C14B-BDA9-D4C82ED6331E}" dt="2024-04-19T10:37:32.803" v="11882" actId="1076"/>
          <ac:spMkLst>
            <pc:docMk/>
            <pc:sldMk cId="3615130317" sldId="510"/>
            <ac:spMk id="28" creationId="{1A1A5A53-657B-055C-848B-BA40FA5DFBE8}"/>
          </ac:spMkLst>
        </pc:spChg>
        <pc:spChg chg="add mod">
          <ac:chgData name="Yi Mei" userId="1503b2cb-ace1-4f51-9783-d10a21691a52" providerId="ADAL" clId="{1E90B969-08EB-C14B-BDA9-D4C82ED6331E}" dt="2024-04-19T10:37:32.803" v="11882" actId="1076"/>
          <ac:spMkLst>
            <pc:docMk/>
            <pc:sldMk cId="3615130317" sldId="510"/>
            <ac:spMk id="29" creationId="{0D96880D-AE09-6E05-06A3-1B0B45853A59}"/>
          </ac:spMkLst>
        </pc:spChg>
        <pc:spChg chg="add mod">
          <ac:chgData name="Yi Mei" userId="1503b2cb-ace1-4f51-9783-d10a21691a52" providerId="ADAL" clId="{1E90B969-08EB-C14B-BDA9-D4C82ED6331E}" dt="2024-04-19T10:37:48.015" v="11887" actId="1076"/>
          <ac:spMkLst>
            <pc:docMk/>
            <pc:sldMk cId="3615130317" sldId="510"/>
            <ac:spMk id="30" creationId="{A524A74B-7DB1-F29E-1214-B1115B845B4A}"/>
          </ac:spMkLst>
        </pc:spChg>
        <pc:cxnChg chg="add mod">
          <ac:chgData name="Yi Mei" userId="1503b2cb-ace1-4f51-9783-d10a21691a52" providerId="ADAL" clId="{1E90B969-08EB-C14B-BDA9-D4C82ED6331E}" dt="2024-04-19T10:37:32.803" v="11882" actId="1076"/>
          <ac:cxnSpMkLst>
            <pc:docMk/>
            <pc:sldMk cId="3615130317" sldId="510"/>
            <ac:cxnSpMk id="10" creationId="{D778A9C6-B2A4-7970-1175-590030B7AD82}"/>
          </ac:cxnSpMkLst>
        </pc:cxnChg>
        <pc:cxnChg chg="add mod">
          <ac:chgData name="Yi Mei" userId="1503b2cb-ace1-4f51-9783-d10a21691a52" providerId="ADAL" clId="{1E90B969-08EB-C14B-BDA9-D4C82ED6331E}" dt="2024-04-19T10:37:32.803" v="11882" actId="1076"/>
          <ac:cxnSpMkLst>
            <pc:docMk/>
            <pc:sldMk cId="3615130317" sldId="510"/>
            <ac:cxnSpMk id="11" creationId="{61C61AE0-084B-2914-C82A-A5EA326F0FF4}"/>
          </ac:cxnSpMkLst>
        </pc:cxnChg>
        <pc:cxnChg chg="add mod">
          <ac:chgData name="Yi Mei" userId="1503b2cb-ace1-4f51-9783-d10a21691a52" providerId="ADAL" clId="{1E90B969-08EB-C14B-BDA9-D4C82ED6331E}" dt="2024-04-19T10:37:32.803" v="11882" actId="1076"/>
          <ac:cxnSpMkLst>
            <pc:docMk/>
            <pc:sldMk cId="3615130317" sldId="510"/>
            <ac:cxnSpMk id="12" creationId="{A2AACA87-3C35-C0CE-F232-C51A75234EB6}"/>
          </ac:cxnSpMkLst>
        </pc:cxnChg>
        <pc:cxnChg chg="add mod">
          <ac:chgData name="Yi Mei" userId="1503b2cb-ace1-4f51-9783-d10a21691a52" providerId="ADAL" clId="{1E90B969-08EB-C14B-BDA9-D4C82ED6331E}" dt="2024-04-19T10:37:32.803" v="11882" actId="1076"/>
          <ac:cxnSpMkLst>
            <pc:docMk/>
            <pc:sldMk cId="3615130317" sldId="510"/>
            <ac:cxnSpMk id="13" creationId="{FF97157E-C905-C99B-D575-B27255FD3E3D}"/>
          </ac:cxnSpMkLst>
        </pc:cxnChg>
      </pc:sldChg>
      <pc:sldChg chg="addSp modSp new mod">
        <pc:chgData name="Yi Mei" userId="1503b2cb-ace1-4f51-9783-d10a21691a52" providerId="ADAL" clId="{1E90B969-08EB-C14B-BDA9-D4C82ED6331E}" dt="2024-04-19T10:39:03.074" v="11910"/>
        <pc:sldMkLst>
          <pc:docMk/>
          <pc:sldMk cId="1065363537" sldId="511"/>
        </pc:sldMkLst>
        <pc:spChg chg="mod">
          <ac:chgData name="Yi Mei" userId="1503b2cb-ace1-4f51-9783-d10a21691a52" providerId="ADAL" clId="{1E90B969-08EB-C14B-BDA9-D4C82ED6331E}" dt="2024-04-19T10:38:42.491" v="11907" actId="20577"/>
          <ac:spMkLst>
            <pc:docMk/>
            <pc:sldMk cId="1065363537" sldId="511"/>
            <ac:spMk id="2" creationId="{98FEFC26-6AAB-DB2F-3019-5ECB5EF74958}"/>
          </ac:spMkLst>
        </pc:spChg>
        <pc:spChg chg="mod">
          <ac:chgData name="Yi Mei" userId="1503b2cb-ace1-4f51-9783-d10a21691a52" providerId="ADAL" clId="{1E90B969-08EB-C14B-BDA9-D4C82ED6331E}" dt="2024-04-19T10:38:37.657" v="11891" actId="12"/>
          <ac:spMkLst>
            <pc:docMk/>
            <pc:sldMk cId="1065363537" sldId="511"/>
            <ac:spMk id="3" creationId="{DF39B964-EF51-3A83-9568-CE0EC5C3D1EF}"/>
          </ac:spMkLst>
        </pc:spChg>
        <pc:spChg chg="add mod">
          <ac:chgData name="Yi Mei" userId="1503b2cb-ace1-4f51-9783-d10a21691a52" providerId="ADAL" clId="{1E90B969-08EB-C14B-BDA9-D4C82ED6331E}" dt="2024-04-19T10:38:56.650" v="11909" actId="1076"/>
          <ac:spMkLst>
            <pc:docMk/>
            <pc:sldMk cId="1065363537" sldId="511"/>
            <ac:spMk id="6" creationId="{22C114FA-13AC-A610-422C-C9A1108031AE}"/>
          </ac:spMkLst>
        </pc:spChg>
        <pc:spChg chg="add mod">
          <ac:chgData name="Yi Mei" userId="1503b2cb-ace1-4f51-9783-d10a21691a52" providerId="ADAL" clId="{1E90B969-08EB-C14B-BDA9-D4C82ED6331E}" dt="2024-04-19T10:38:56.650" v="11909" actId="1076"/>
          <ac:spMkLst>
            <pc:docMk/>
            <pc:sldMk cId="1065363537" sldId="511"/>
            <ac:spMk id="7" creationId="{7A315E08-ADA9-D6A2-58A1-5D3E14E4B578}"/>
          </ac:spMkLst>
        </pc:spChg>
        <pc:spChg chg="add mod">
          <ac:chgData name="Yi Mei" userId="1503b2cb-ace1-4f51-9783-d10a21691a52" providerId="ADAL" clId="{1E90B969-08EB-C14B-BDA9-D4C82ED6331E}" dt="2024-04-19T10:38:56.650" v="11909" actId="1076"/>
          <ac:spMkLst>
            <pc:docMk/>
            <pc:sldMk cId="1065363537" sldId="511"/>
            <ac:spMk id="8" creationId="{D11EBA64-D797-0F39-DD15-161D62227547}"/>
          </ac:spMkLst>
        </pc:spChg>
        <pc:spChg chg="add mod">
          <ac:chgData name="Yi Mei" userId="1503b2cb-ace1-4f51-9783-d10a21691a52" providerId="ADAL" clId="{1E90B969-08EB-C14B-BDA9-D4C82ED6331E}" dt="2024-04-19T10:38:56.650" v="11909" actId="1076"/>
          <ac:spMkLst>
            <pc:docMk/>
            <pc:sldMk cId="1065363537" sldId="511"/>
            <ac:spMk id="9" creationId="{A87C166F-05CF-922A-ED8D-23EAE65D4F41}"/>
          </ac:spMkLst>
        </pc:spChg>
        <pc:spChg chg="add mod">
          <ac:chgData name="Yi Mei" userId="1503b2cb-ace1-4f51-9783-d10a21691a52" providerId="ADAL" clId="{1E90B969-08EB-C14B-BDA9-D4C82ED6331E}" dt="2024-04-19T10:39:03.074" v="11910"/>
          <ac:spMkLst>
            <pc:docMk/>
            <pc:sldMk cId="1065363537" sldId="511"/>
            <ac:spMk id="10" creationId="{D400FC7C-06F9-3A77-B40F-B7EDEB170A92}"/>
          </ac:spMkLst>
        </pc:spChg>
        <pc:picChg chg="add mod">
          <ac:chgData name="Yi Mei" userId="1503b2cb-ace1-4f51-9783-d10a21691a52" providerId="ADAL" clId="{1E90B969-08EB-C14B-BDA9-D4C82ED6331E}" dt="2024-04-19T10:38:56.650" v="11909" actId="1076"/>
          <ac:picMkLst>
            <pc:docMk/>
            <pc:sldMk cId="1065363537" sldId="511"/>
            <ac:picMk id="5" creationId="{C1C728A8-D201-5E9C-C899-E3B4F2BBCF9F}"/>
          </ac:picMkLst>
        </pc:picChg>
      </pc:sldChg>
      <pc:sldChg chg="addSp modSp new mod modAnim">
        <pc:chgData name="Yi Mei" userId="1503b2cb-ace1-4f51-9783-d10a21691a52" providerId="ADAL" clId="{1E90B969-08EB-C14B-BDA9-D4C82ED6331E}" dt="2024-04-19T10:43:08.036" v="12133" actId="20577"/>
        <pc:sldMkLst>
          <pc:docMk/>
          <pc:sldMk cId="201605323" sldId="512"/>
        </pc:sldMkLst>
        <pc:spChg chg="mod">
          <ac:chgData name="Yi Mei" userId="1503b2cb-ace1-4f51-9783-d10a21691a52" providerId="ADAL" clId="{1E90B969-08EB-C14B-BDA9-D4C82ED6331E}" dt="2024-04-19T10:40:00.040" v="11927" actId="20577"/>
          <ac:spMkLst>
            <pc:docMk/>
            <pc:sldMk cId="201605323" sldId="512"/>
            <ac:spMk id="2" creationId="{E33EFE30-ECCD-16D9-4DD3-7386B89355EE}"/>
          </ac:spMkLst>
        </pc:spChg>
        <pc:spChg chg="mod">
          <ac:chgData name="Yi Mei" userId="1503b2cb-ace1-4f51-9783-d10a21691a52" providerId="ADAL" clId="{1E90B969-08EB-C14B-BDA9-D4C82ED6331E}" dt="2024-04-19T10:43:08.036" v="12133" actId="20577"/>
          <ac:spMkLst>
            <pc:docMk/>
            <pc:sldMk cId="201605323" sldId="512"/>
            <ac:spMk id="3" creationId="{D20FB96D-558C-8D15-ACF1-4B562DA17683}"/>
          </ac:spMkLst>
        </pc:spChg>
        <pc:spChg chg="add mod">
          <ac:chgData name="Yi Mei" userId="1503b2cb-ace1-4f51-9783-d10a21691a52" providerId="ADAL" clId="{1E90B969-08EB-C14B-BDA9-D4C82ED6331E}" dt="2024-04-19T10:42:04.765" v="12090" actId="1076"/>
          <ac:spMkLst>
            <pc:docMk/>
            <pc:sldMk cId="201605323" sldId="512"/>
            <ac:spMk id="6" creationId="{5657B96A-B11A-D9F1-FB8C-BB72BA4268E2}"/>
          </ac:spMkLst>
        </pc:spChg>
        <pc:spChg chg="add mod">
          <ac:chgData name="Yi Mei" userId="1503b2cb-ace1-4f51-9783-d10a21691a52" providerId="ADAL" clId="{1E90B969-08EB-C14B-BDA9-D4C82ED6331E}" dt="2024-04-19T10:42:04.765" v="12090" actId="1076"/>
          <ac:spMkLst>
            <pc:docMk/>
            <pc:sldMk cId="201605323" sldId="512"/>
            <ac:spMk id="7" creationId="{992340CD-11AF-6E2F-8155-051C917DD196}"/>
          </ac:spMkLst>
        </pc:spChg>
        <pc:spChg chg="add mod">
          <ac:chgData name="Yi Mei" userId="1503b2cb-ace1-4f51-9783-d10a21691a52" providerId="ADAL" clId="{1E90B969-08EB-C14B-BDA9-D4C82ED6331E}" dt="2024-04-19T10:42:26.315" v="12097" actId="1076"/>
          <ac:spMkLst>
            <pc:docMk/>
            <pc:sldMk cId="201605323" sldId="512"/>
            <ac:spMk id="8" creationId="{364E2E9C-E61D-8709-B172-3AEFA963CBFF}"/>
          </ac:spMkLst>
        </pc:spChg>
        <pc:picChg chg="add mod">
          <ac:chgData name="Yi Mei" userId="1503b2cb-ace1-4f51-9783-d10a21691a52" providerId="ADAL" clId="{1E90B969-08EB-C14B-BDA9-D4C82ED6331E}" dt="2024-04-19T10:42:04.765" v="12090" actId="1076"/>
          <ac:picMkLst>
            <pc:docMk/>
            <pc:sldMk cId="201605323" sldId="512"/>
            <ac:picMk id="5" creationId="{E5B64598-B1CB-EAD8-F099-91F983D54175}"/>
          </ac:picMkLst>
        </pc:picChg>
      </pc:sldChg>
      <pc:sldChg chg="modSp new mod">
        <pc:chgData name="Yi Mei" userId="1503b2cb-ace1-4f51-9783-d10a21691a52" providerId="ADAL" clId="{1E90B969-08EB-C14B-BDA9-D4C82ED6331E}" dt="2024-04-20T20:12:21.106" v="12290" actId="113"/>
        <pc:sldMkLst>
          <pc:docMk/>
          <pc:sldMk cId="1615872644" sldId="513"/>
        </pc:sldMkLst>
        <pc:spChg chg="mod">
          <ac:chgData name="Yi Mei" userId="1503b2cb-ace1-4f51-9783-d10a21691a52" providerId="ADAL" clId="{1E90B969-08EB-C14B-BDA9-D4C82ED6331E}" dt="2024-04-20T20:10:49.676" v="12156" actId="20577"/>
          <ac:spMkLst>
            <pc:docMk/>
            <pc:sldMk cId="1615872644" sldId="513"/>
            <ac:spMk id="2" creationId="{B5704CE8-FA91-A599-2239-2364C067966D}"/>
          </ac:spMkLst>
        </pc:spChg>
        <pc:spChg chg="mod">
          <ac:chgData name="Yi Mei" userId="1503b2cb-ace1-4f51-9783-d10a21691a52" providerId="ADAL" clId="{1E90B969-08EB-C14B-BDA9-D4C82ED6331E}" dt="2024-04-20T20:12:21.106" v="12290" actId="113"/>
          <ac:spMkLst>
            <pc:docMk/>
            <pc:sldMk cId="1615872644" sldId="513"/>
            <ac:spMk id="3" creationId="{F0B9D948-23FF-C87A-F565-64E313568EFF}"/>
          </ac:spMkLst>
        </pc:spChg>
      </pc:sldChg>
      <pc:sldChg chg="addSp modSp new mod">
        <pc:chgData name="Yi Mei" userId="1503b2cb-ace1-4f51-9783-d10a21691a52" providerId="ADAL" clId="{1E90B969-08EB-C14B-BDA9-D4C82ED6331E}" dt="2024-04-20T21:25:18.018" v="13245" actId="1076"/>
        <pc:sldMkLst>
          <pc:docMk/>
          <pc:sldMk cId="2343395751" sldId="514"/>
        </pc:sldMkLst>
        <pc:spChg chg="mod">
          <ac:chgData name="Yi Mei" userId="1503b2cb-ace1-4f51-9783-d10a21691a52" providerId="ADAL" clId="{1E90B969-08EB-C14B-BDA9-D4C82ED6331E}" dt="2024-04-20T20:12:48.840" v="12309" actId="20577"/>
          <ac:spMkLst>
            <pc:docMk/>
            <pc:sldMk cId="2343395751" sldId="514"/>
            <ac:spMk id="2" creationId="{C6F810A7-8BA6-030B-1FA7-6567476DB43C}"/>
          </ac:spMkLst>
        </pc:spChg>
        <pc:spChg chg="mod">
          <ac:chgData name="Yi Mei" userId="1503b2cb-ace1-4f51-9783-d10a21691a52" providerId="ADAL" clId="{1E90B969-08EB-C14B-BDA9-D4C82ED6331E}" dt="2024-04-20T21:25:10.451" v="13243" actId="1076"/>
          <ac:spMkLst>
            <pc:docMk/>
            <pc:sldMk cId="2343395751" sldId="514"/>
            <ac:spMk id="3" creationId="{EE77060C-81F3-DE75-629C-1CC19CE395B9}"/>
          </ac:spMkLst>
        </pc:spChg>
        <pc:spChg chg="add mod">
          <ac:chgData name="Yi Mei" userId="1503b2cb-ace1-4f51-9783-d10a21691a52" providerId="ADAL" clId="{1E90B969-08EB-C14B-BDA9-D4C82ED6331E}" dt="2024-04-20T20:47:25.597" v="12691"/>
          <ac:spMkLst>
            <pc:docMk/>
            <pc:sldMk cId="2343395751" sldId="514"/>
            <ac:spMk id="8" creationId="{560FD592-6D35-D547-24E3-5BE9981D20F7}"/>
          </ac:spMkLst>
        </pc:spChg>
        <pc:spChg chg="add mod">
          <ac:chgData name="Yi Mei" userId="1503b2cb-ace1-4f51-9783-d10a21691a52" providerId="ADAL" clId="{1E90B969-08EB-C14B-BDA9-D4C82ED6331E}" dt="2024-04-20T21:25:15.803" v="13244" actId="1076"/>
          <ac:spMkLst>
            <pc:docMk/>
            <pc:sldMk cId="2343395751" sldId="514"/>
            <ac:spMk id="9" creationId="{78B6B5B1-F566-47D2-0C94-A7E6C4D18BD3}"/>
          </ac:spMkLst>
        </pc:spChg>
        <pc:spChg chg="add mod">
          <ac:chgData name="Yi Mei" userId="1503b2cb-ace1-4f51-9783-d10a21691a52" providerId="ADAL" clId="{1E90B969-08EB-C14B-BDA9-D4C82ED6331E}" dt="2024-04-20T21:25:15.803" v="13244" actId="1076"/>
          <ac:spMkLst>
            <pc:docMk/>
            <pc:sldMk cId="2343395751" sldId="514"/>
            <ac:spMk id="10" creationId="{C83EC63E-B4DA-E81B-82A8-70A772720E5A}"/>
          </ac:spMkLst>
        </pc:spChg>
        <pc:spChg chg="add mod">
          <ac:chgData name="Yi Mei" userId="1503b2cb-ace1-4f51-9783-d10a21691a52" providerId="ADAL" clId="{1E90B969-08EB-C14B-BDA9-D4C82ED6331E}" dt="2024-04-20T21:25:15.803" v="13244" actId="1076"/>
          <ac:spMkLst>
            <pc:docMk/>
            <pc:sldMk cId="2343395751" sldId="514"/>
            <ac:spMk id="12" creationId="{EFB9776A-15E7-5743-C5C1-BA1602167BE5}"/>
          </ac:spMkLst>
        </pc:spChg>
        <pc:spChg chg="add mod">
          <ac:chgData name="Yi Mei" userId="1503b2cb-ace1-4f51-9783-d10a21691a52" providerId="ADAL" clId="{1E90B969-08EB-C14B-BDA9-D4C82ED6331E}" dt="2024-04-20T21:25:15.803" v="13244" actId="1076"/>
          <ac:spMkLst>
            <pc:docMk/>
            <pc:sldMk cId="2343395751" sldId="514"/>
            <ac:spMk id="13" creationId="{879CD290-7974-1D1A-6B06-E9BB37017AEA}"/>
          </ac:spMkLst>
        </pc:spChg>
        <pc:spChg chg="add mod">
          <ac:chgData name="Yi Mei" userId="1503b2cb-ace1-4f51-9783-d10a21691a52" providerId="ADAL" clId="{1E90B969-08EB-C14B-BDA9-D4C82ED6331E}" dt="2024-04-20T21:25:15.803" v="13244" actId="1076"/>
          <ac:spMkLst>
            <pc:docMk/>
            <pc:sldMk cId="2343395751" sldId="514"/>
            <ac:spMk id="14" creationId="{81BF203E-A075-1E9B-FA20-877EEF74A520}"/>
          </ac:spMkLst>
        </pc:spChg>
        <pc:spChg chg="add mod">
          <ac:chgData name="Yi Mei" userId="1503b2cb-ace1-4f51-9783-d10a21691a52" providerId="ADAL" clId="{1E90B969-08EB-C14B-BDA9-D4C82ED6331E}" dt="2024-04-20T21:25:15.803" v="13244" actId="1076"/>
          <ac:spMkLst>
            <pc:docMk/>
            <pc:sldMk cId="2343395751" sldId="514"/>
            <ac:spMk id="15" creationId="{56038731-BCD3-5822-175F-3FB0488951E9}"/>
          </ac:spMkLst>
        </pc:spChg>
        <pc:graphicFrameChg chg="add mod modGraphic">
          <ac:chgData name="Yi Mei" userId="1503b2cb-ace1-4f51-9783-d10a21691a52" providerId="ADAL" clId="{1E90B969-08EB-C14B-BDA9-D4C82ED6331E}" dt="2024-04-20T21:24:49.447" v="13232" actId="14100"/>
          <ac:graphicFrameMkLst>
            <pc:docMk/>
            <pc:sldMk cId="2343395751" sldId="514"/>
            <ac:graphicFrameMk id="7" creationId="{5588E3D0-B4EA-2DD9-1AB1-6AC1473E1F31}"/>
          </ac:graphicFrameMkLst>
        </pc:graphicFrameChg>
        <pc:picChg chg="add mod">
          <ac:chgData name="Yi Mei" userId="1503b2cb-ace1-4f51-9783-d10a21691a52" providerId="ADAL" clId="{1E90B969-08EB-C14B-BDA9-D4C82ED6331E}" dt="2024-04-20T21:25:18.018" v="13245" actId="1076"/>
          <ac:picMkLst>
            <pc:docMk/>
            <pc:sldMk cId="2343395751" sldId="514"/>
            <ac:picMk id="6" creationId="{CBBC7763-888F-14F5-A27F-16FF2A73A468}"/>
          </ac:picMkLst>
        </pc:picChg>
      </pc:sldChg>
      <pc:sldChg chg="modSp new mod">
        <pc:chgData name="Yi Mei" userId="1503b2cb-ace1-4f51-9783-d10a21691a52" providerId="ADAL" clId="{1E90B969-08EB-C14B-BDA9-D4C82ED6331E}" dt="2024-04-20T21:28:04.025" v="13454" actId="20577"/>
        <pc:sldMkLst>
          <pc:docMk/>
          <pc:sldMk cId="389953908" sldId="515"/>
        </pc:sldMkLst>
        <pc:spChg chg="mod">
          <ac:chgData name="Yi Mei" userId="1503b2cb-ace1-4f51-9783-d10a21691a52" providerId="ADAL" clId="{1E90B969-08EB-C14B-BDA9-D4C82ED6331E}" dt="2024-04-20T21:02:34.819" v="13076" actId="20577"/>
          <ac:spMkLst>
            <pc:docMk/>
            <pc:sldMk cId="389953908" sldId="515"/>
            <ac:spMk id="2" creationId="{95B04E72-9079-455E-B9EB-DFCFD9730351}"/>
          </ac:spMkLst>
        </pc:spChg>
        <pc:spChg chg="mod">
          <ac:chgData name="Yi Mei" userId="1503b2cb-ace1-4f51-9783-d10a21691a52" providerId="ADAL" clId="{1E90B969-08EB-C14B-BDA9-D4C82ED6331E}" dt="2024-04-20T21:28:04.025" v="13454" actId="20577"/>
          <ac:spMkLst>
            <pc:docMk/>
            <pc:sldMk cId="389953908" sldId="515"/>
            <ac:spMk id="3" creationId="{4B82D2EC-89C6-E440-23A9-C424BCCD8558}"/>
          </ac:spMkLst>
        </pc:spChg>
      </pc:sldChg>
      <pc:sldChg chg="addSp modSp new mod">
        <pc:chgData name="Yi Mei" userId="1503b2cb-ace1-4f51-9783-d10a21691a52" providerId="ADAL" clId="{1E90B969-08EB-C14B-BDA9-D4C82ED6331E}" dt="2024-04-20T21:35:51.686" v="13841" actId="207"/>
        <pc:sldMkLst>
          <pc:docMk/>
          <pc:sldMk cId="4063057029" sldId="516"/>
        </pc:sldMkLst>
        <pc:spChg chg="mod">
          <ac:chgData name="Yi Mei" userId="1503b2cb-ace1-4f51-9783-d10a21691a52" providerId="ADAL" clId="{1E90B969-08EB-C14B-BDA9-D4C82ED6331E}" dt="2024-04-20T21:28:13.421" v="13472" actId="20577"/>
          <ac:spMkLst>
            <pc:docMk/>
            <pc:sldMk cId="4063057029" sldId="516"/>
            <ac:spMk id="2" creationId="{913C0005-4D68-BC6C-F292-B3D1DEC24C86}"/>
          </ac:spMkLst>
        </pc:spChg>
        <pc:spChg chg="mod">
          <ac:chgData name="Yi Mei" userId="1503b2cb-ace1-4f51-9783-d10a21691a52" providerId="ADAL" clId="{1E90B969-08EB-C14B-BDA9-D4C82ED6331E}" dt="2024-04-20T21:35:51.686" v="13841" actId="207"/>
          <ac:spMkLst>
            <pc:docMk/>
            <pc:sldMk cId="4063057029" sldId="516"/>
            <ac:spMk id="3" creationId="{7A97BDDE-84D8-84EC-962F-701643B3D59F}"/>
          </ac:spMkLst>
        </pc:spChg>
        <pc:spChg chg="add mod">
          <ac:chgData name="Yi Mei" userId="1503b2cb-ace1-4f51-9783-d10a21691a52" providerId="ADAL" clId="{1E90B969-08EB-C14B-BDA9-D4C82ED6331E}" dt="2024-04-20T21:33:30.331" v="13671" actId="1076"/>
          <ac:spMkLst>
            <pc:docMk/>
            <pc:sldMk cId="4063057029" sldId="516"/>
            <ac:spMk id="5" creationId="{06AF4709-9F38-2EBF-B7D7-5E1454C09CD5}"/>
          </ac:spMkLst>
        </pc:spChg>
        <pc:spChg chg="add mod">
          <ac:chgData name="Yi Mei" userId="1503b2cb-ace1-4f51-9783-d10a21691a52" providerId="ADAL" clId="{1E90B969-08EB-C14B-BDA9-D4C82ED6331E}" dt="2024-04-20T21:35:19.098" v="13819" actId="1076"/>
          <ac:spMkLst>
            <pc:docMk/>
            <pc:sldMk cId="4063057029" sldId="516"/>
            <ac:spMk id="9" creationId="{5C52FCBF-CE89-BC48-B734-D6986B440CDB}"/>
          </ac:spMkLst>
        </pc:spChg>
        <pc:picChg chg="add mod">
          <ac:chgData name="Yi Mei" userId="1503b2cb-ace1-4f51-9783-d10a21691a52" providerId="ADAL" clId="{1E90B969-08EB-C14B-BDA9-D4C82ED6331E}" dt="2024-04-20T21:35:23.096" v="13820" actId="1076"/>
          <ac:picMkLst>
            <pc:docMk/>
            <pc:sldMk cId="4063057029" sldId="516"/>
            <ac:picMk id="7" creationId="{B39E3745-EC14-C4BD-3818-A97F7A880698}"/>
          </ac:picMkLst>
        </pc:picChg>
      </pc:sldChg>
      <pc:sldChg chg="addSp delSp modSp new mod modAnim">
        <pc:chgData name="Yi Mei" userId="1503b2cb-ace1-4f51-9783-d10a21691a52" providerId="ADAL" clId="{1E90B969-08EB-C14B-BDA9-D4C82ED6331E}" dt="2024-04-20T21:42:04.244" v="14109" actId="1076"/>
        <pc:sldMkLst>
          <pc:docMk/>
          <pc:sldMk cId="1568959615" sldId="517"/>
        </pc:sldMkLst>
        <pc:spChg chg="mod">
          <ac:chgData name="Yi Mei" userId="1503b2cb-ace1-4f51-9783-d10a21691a52" providerId="ADAL" clId="{1E90B969-08EB-C14B-BDA9-D4C82ED6331E}" dt="2024-04-20T21:35:32.080" v="13839" actId="20577"/>
          <ac:spMkLst>
            <pc:docMk/>
            <pc:sldMk cId="1568959615" sldId="517"/>
            <ac:spMk id="2" creationId="{A279FD9A-3F5A-A01C-4956-C645ED46D6CC}"/>
          </ac:spMkLst>
        </pc:spChg>
        <pc:spChg chg="mod">
          <ac:chgData name="Yi Mei" userId="1503b2cb-ace1-4f51-9783-d10a21691a52" providerId="ADAL" clId="{1E90B969-08EB-C14B-BDA9-D4C82ED6331E}" dt="2024-04-20T21:41:23.868" v="14105" actId="207"/>
          <ac:spMkLst>
            <pc:docMk/>
            <pc:sldMk cId="1568959615" sldId="517"/>
            <ac:spMk id="3" creationId="{BFF6D082-D04E-FA29-B619-B7888629C5C3}"/>
          </ac:spMkLst>
        </pc:spChg>
        <pc:spChg chg="add del mod">
          <ac:chgData name="Yi Mei" userId="1503b2cb-ace1-4f51-9783-d10a21691a52" providerId="ADAL" clId="{1E90B969-08EB-C14B-BDA9-D4C82ED6331E}" dt="2024-04-20T21:40:33.986" v="14092" actId="478"/>
          <ac:spMkLst>
            <pc:docMk/>
            <pc:sldMk cId="1568959615" sldId="517"/>
            <ac:spMk id="12" creationId="{0321C489-CE17-8888-FC4A-896CAFCC553E}"/>
          </ac:spMkLst>
        </pc:spChg>
        <pc:spChg chg="add mod">
          <ac:chgData name="Yi Mei" userId="1503b2cb-ace1-4f51-9783-d10a21691a52" providerId="ADAL" clId="{1E90B969-08EB-C14B-BDA9-D4C82ED6331E}" dt="2024-04-20T21:41:06.763" v="14100" actId="1076"/>
          <ac:spMkLst>
            <pc:docMk/>
            <pc:sldMk cId="1568959615" sldId="517"/>
            <ac:spMk id="14" creationId="{0851BB64-C3A9-84E6-B25E-C9ADA3DB0F85}"/>
          </ac:spMkLst>
        </pc:spChg>
        <pc:picChg chg="add mod">
          <ac:chgData name="Yi Mei" userId="1503b2cb-ace1-4f51-9783-d10a21691a52" providerId="ADAL" clId="{1E90B969-08EB-C14B-BDA9-D4C82ED6331E}" dt="2024-04-20T21:42:04.244" v="14109" actId="1076"/>
          <ac:picMkLst>
            <pc:docMk/>
            <pc:sldMk cId="1568959615" sldId="517"/>
            <ac:picMk id="5" creationId="{C407A1B0-A890-09D9-4046-2AD3A81A27BB}"/>
          </ac:picMkLst>
        </pc:picChg>
        <pc:picChg chg="add mod">
          <ac:chgData name="Yi Mei" userId="1503b2cb-ace1-4f51-9783-d10a21691a52" providerId="ADAL" clId="{1E90B969-08EB-C14B-BDA9-D4C82ED6331E}" dt="2024-04-20T21:41:16.162" v="14101" actId="1076"/>
          <ac:picMkLst>
            <pc:docMk/>
            <pc:sldMk cId="1568959615" sldId="517"/>
            <ac:picMk id="6" creationId="{AC36B89D-D2B7-A55D-8385-42ED7B33865E}"/>
          </ac:picMkLst>
        </pc:picChg>
        <pc:picChg chg="add mod">
          <ac:chgData name="Yi Mei" userId="1503b2cb-ace1-4f51-9783-d10a21691a52" providerId="ADAL" clId="{1E90B969-08EB-C14B-BDA9-D4C82ED6331E}" dt="2024-04-20T21:41:53.303" v="14107" actId="207"/>
          <ac:picMkLst>
            <pc:docMk/>
            <pc:sldMk cId="1568959615" sldId="517"/>
            <ac:picMk id="7" creationId="{F00FB25F-E30A-DBD7-7D28-01B21896232C}"/>
          </ac:picMkLst>
        </pc:picChg>
        <pc:picChg chg="add mod">
          <ac:chgData name="Yi Mei" userId="1503b2cb-ace1-4f51-9783-d10a21691a52" providerId="ADAL" clId="{1E90B969-08EB-C14B-BDA9-D4C82ED6331E}" dt="2024-04-20T21:41:46.104" v="14106" actId="207"/>
          <ac:picMkLst>
            <pc:docMk/>
            <pc:sldMk cId="1568959615" sldId="517"/>
            <ac:picMk id="8" creationId="{AF0B9682-80D3-7ABC-744A-5E6AA235D2AD}"/>
          </ac:picMkLst>
        </pc:picChg>
        <pc:picChg chg="add mod">
          <ac:chgData name="Yi Mei" userId="1503b2cb-ace1-4f51-9783-d10a21691a52" providerId="ADAL" clId="{1E90B969-08EB-C14B-BDA9-D4C82ED6331E}" dt="2024-04-20T21:41:46.104" v="14106" actId="207"/>
          <ac:picMkLst>
            <pc:docMk/>
            <pc:sldMk cId="1568959615" sldId="517"/>
            <ac:picMk id="9" creationId="{B776222A-67CD-0286-3281-3BBB3F26DD4D}"/>
          </ac:picMkLst>
        </pc:picChg>
        <pc:picChg chg="add mod">
          <ac:chgData name="Yi Mei" userId="1503b2cb-ace1-4f51-9783-d10a21691a52" providerId="ADAL" clId="{1E90B969-08EB-C14B-BDA9-D4C82ED6331E}" dt="2024-04-20T21:41:46.104" v="14106" actId="207"/>
          <ac:picMkLst>
            <pc:docMk/>
            <pc:sldMk cId="1568959615" sldId="517"/>
            <ac:picMk id="10" creationId="{3C32CE94-6A0B-215A-7486-FCEFA908A4A8}"/>
          </ac:picMkLst>
        </pc:picChg>
      </pc:sldChg>
      <pc:sldChg chg="addSp modSp new mod modAnim">
        <pc:chgData name="Yi Mei" userId="1503b2cb-ace1-4f51-9783-d10a21691a52" providerId="ADAL" clId="{1E90B969-08EB-C14B-BDA9-D4C82ED6331E}" dt="2024-04-20T22:00:02.805" v="14538" actId="403"/>
        <pc:sldMkLst>
          <pc:docMk/>
          <pc:sldMk cId="2095904232" sldId="518"/>
        </pc:sldMkLst>
        <pc:spChg chg="mod">
          <ac:chgData name="Yi Mei" userId="1503b2cb-ace1-4f51-9783-d10a21691a52" providerId="ADAL" clId="{1E90B969-08EB-C14B-BDA9-D4C82ED6331E}" dt="2024-04-20T21:42:31.400" v="14137" actId="20577"/>
          <ac:spMkLst>
            <pc:docMk/>
            <pc:sldMk cId="2095904232" sldId="518"/>
            <ac:spMk id="2" creationId="{0FB19FCB-9232-49D1-3F5E-57C037A5DAC2}"/>
          </ac:spMkLst>
        </pc:spChg>
        <pc:spChg chg="mod">
          <ac:chgData name="Yi Mei" userId="1503b2cb-ace1-4f51-9783-d10a21691a52" providerId="ADAL" clId="{1E90B969-08EB-C14B-BDA9-D4C82ED6331E}" dt="2024-04-20T22:00:02.805" v="14538" actId="403"/>
          <ac:spMkLst>
            <pc:docMk/>
            <pc:sldMk cId="2095904232" sldId="518"/>
            <ac:spMk id="3" creationId="{8FA55D98-39CB-EFB3-4B23-296935287C9D}"/>
          </ac:spMkLst>
        </pc:spChg>
        <pc:spChg chg="add mod">
          <ac:chgData name="Yi Mei" userId="1503b2cb-ace1-4f51-9783-d10a21691a52" providerId="ADAL" clId="{1E90B969-08EB-C14B-BDA9-D4C82ED6331E}" dt="2024-04-20T21:45:30.413" v="14534" actId="1076"/>
          <ac:spMkLst>
            <pc:docMk/>
            <pc:sldMk cId="2095904232" sldId="518"/>
            <ac:spMk id="8" creationId="{8FDCE031-F4A4-A8A1-ADEF-4C67DE635F19}"/>
          </ac:spMkLst>
        </pc:spChg>
        <pc:spChg chg="add mod">
          <ac:chgData name="Yi Mei" userId="1503b2cb-ace1-4f51-9783-d10a21691a52" providerId="ADAL" clId="{1E90B969-08EB-C14B-BDA9-D4C82ED6331E}" dt="2024-04-20T21:45:30.413" v="14534" actId="1076"/>
          <ac:spMkLst>
            <pc:docMk/>
            <pc:sldMk cId="2095904232" sldId="518"/>
            <ac:spMk id="9" creationId="{70CB5F2B-2133-F3DB-ED50-A3AF11C8EC98}"/>
          </ac:spMkLst>
        </pc:spChg>
        <pc:spChg chg="add mod">
          <ac:chgData name="Yi Mei" userId="1503b2cb-ace1-4f51-9783-d10a21691a52" providerId="ADAL" clId="{1E90B969-08EB-C14B-BDA9-D4C82ED6331E}" dt="2024-04-20T21:45:30.413" v="14534" actId="1076"/>
          <ac:spMkLst>
            <pc:docMk/>
            <pc:sldMk cId="2095904232" sldId="518"/>
            <ac:spMk id="10" creationId="{924F3095-9A94-9807-ABB1-9CAE660C8378}"/>
          </ac:spMkLst>
        </pc:spChg>
        <pc:picChg chg="add mod">
          <ac:chgData name="Yi Mei" userId="1503b2cb-ace1-4f51-9783-d10a21691a52" providerId="ADAL" clId="{1E90B969-08EB-C14B-BDA9-D4C82ED6331E}" dt="2024-04-20T21:45:30.413" v="14534" actId="1076"/>
          <ac:picMkLst>
            <pc:docMk/>
            <pc:sldMk cId="2095904232" sldId="518"/>
            <ac:picMk id="5" creationId="{BFF1BD7B-F843-9D6C-6821-A7A2180652BC}"/>
          </ac:picMkLst>
        </pc:picChg>
        <pc:picChg chg="add mod">
          <ac:chgData name="Yi Mei" userId="1503b2cb-ace1-4f51-9783-d10a21691a52" providerId="ADAL" clId="{1E90B969-08EB-C14B-BDA9-D4C82ED6331E}" dt="2024-04-20T21:45:30.413" v="14534" actId="1076"/>
          <ac:picMkLst>
            <pc:docMk/>
            <pc:sldMk cId="2095904232" sldId="518"/>
            <ac:picMk id="6" creationId="{82CE2DA3-8D78-307E-2A8B-D08AC28149DE}"/>
          </ac:picMkLst>
        </pc:picChg>
        <pc:picChg chg="add mod">
          <ac:chgData name="Yi Mei" userId="1503b2cb-ace1-4f51-9783-d10a21691a52" providerId="ADAL" clId="{1E90B969-08EB-C14B-BDA9-D4C82ED6331E}" dt="2024-04-20T21:45:30.413" v="14534" actId="1076"/>
          <ac:picMkLst>
            <pc:docMk/>
            <pc:sldMk cId="2095904232" sldId="518"/>
            <ac:picMk id="7" creationId="{AFD6D1CF-8971-A2A2-1BA1-E681A9EB3F91}"/>
          </ac:picMkLst>
        </pc:picChg>
        <pc:cxnChg chg="add mod">
          <ac:chgData name="Yi Mei" userId="1503b2cb-ace1-4f51-9783-d10a21691a52" providerId="ADAL" clId="{1E90B969-08EB-C14B-BDA9-D4C82ED6331E}" dt="2024-04-20T21:45:30.413" v="14534" actId="1076"/>
          <ac:cxnSpMkLst>
            <pc:docMk/>
            <pc:sldMk cId="2095904232" sldId="518"/>
            <ac:cxnSpMk id="11" creationId="{7D0FAB52-1E01-7EC6-CF6C-75838E14BC58}"/>
          </ac:cxnSpMkLst>
        </pc:cxnChg>
        <pc:cxnChg chg="add mod">
          <ac:chgData name="Yi Mei" userId="1503b2cb-ace1-4f51-9783-d10a21691a52" providerId="ADAL" clId="{1E90B969-08EB-C14B-BDA9-D4C82ED6331E}" dt="2024-04-20T21:45:30.413" v="14534" actId="1076"/>
          <ac:cxnSpMkLst>
            <pc:docMk/>
            <pc:sldMk cId="2095904232" sldId="518"/>
            <ac:cxnSpMk id="12" creationId="{76B66364-A062-19A2-CA06-DC00822A7D51}"/>
          </ac:cxnSpMkLst>
        </pc:cxnChg>
        <pc:cxnChg chg="add mod">
          <ac:chgData name="Yi Mei" userId="1503b2cb-ace1-4f51-9783-d10a21691a52" providerId="ADAL" clId="{1E90B969-08EB-C14B-BDA9-D4C82ED6331E}" dt="2024-04-20T21:45:30.413" v="14534" actId="1076"/>
          <ac:cxnSpMkLst>
            <pc:docMk/>
            <pc:sldMk cId="2095904232" sldId="518"/>
            <ac:cxnSpMk id="13" creationId="{A20607A8-087D-7B9C-8B03-8F0C668E6A35}"/>
          </ac:cxnSpMkLst>
        </pc:cxnChg>
      </pc:sldChg>
      <pc:sldChg chg="addSp modSp new mod modAnim">
        <pc:chgData name="Yi Mei" userId="1503b2cb-ace1-4f51-9783-d10a21691a52" providerId="ADAL" clId="{1E90B969-08EB-C14B-BDA9-D4C82ED6331E}" dt="2024-04-20T22:04:31.377" v="14664" actId="14100"/>
        <pc:sldMkLst>
          <pc:docMk/>
          <pc:sldMk cId="1080075162" sldId="519"/>
        </pc:sldMkLst>
        <pc:spChg chg="mod">
          <ac:chgData name="Yi Mei" userId="1503b2cb-ace1-4f51-9783-d10a21691a52" providerId="ADAL" clId="{1E90B969-08EB-C14B-BDA9-D4C82ED6331E}" dt="2024-04-20T22:00:20.779" v="14555" actId="20577"/>
          <ac:spMkLst>
            <pc:docMk/>
            <pc:sldMk cId="1080075162" sldId="519"/>
            <ac:spMk id="2" creationId="{00E8FC23-3BAA-00BC-5D74-2899B237F788}"/>
          </ac:spMkLst>
        </pc:spChg>
        <pc:spChg chg="mod">
          <ac:chgData name="Yi Mei" userId="1503b2cb-ace1-4f51-9783-d10a21691a52" providerId="ADAL" clId="{1E90B969-08EB-C14B-BDA9-D4C82ED6331E}" dt="2024-04-20T22:04:13.903" v="14658" actId="12"/>
          <ac:spMkLst>
            <pc:docMk/>
            <pc:sldMk cId="1080075162" sldId="519"/>
            <ac:spMk id="3" creationId="{96201AE0-4487-40A5-E794-30FD2B2DC1C7}"/>
          </ac:spMkLst>
        </pc:spChg>
        <pc:spChg chg="add mod">
          <ac:chgData name="Yi Mei" userId="1503b2cb-ace1-4f51-9783-d10a21691a52" providerId="ADAL" clId="{1E90B969-08EB-C14B-BDA9-D4C82ED6331E}" dt="2024-04-20T22:03:34.078" v="14646" actId="1076"/>
          <ac:spMkLst>
            <pc:docMk/>
            <pc:sldMk cId="1080075162" sldId="519"/>
            <ac:spMk id="8" creationId="{520CAB48-D99A-6DF9-4EFA-56A58E6273D5}"/>
          </ac:spMkLst>
        </pc:spChg>
        <pc:picChg chg="add mod">
          <ac:chgData name="Yi Mei" userId="1503b2cb-ace1-4f51-9783-d10a21691a52" providerId="ADAL" clId="{1E90B969-08EB-C14B-BDA9-D4C82ED6331E}" dt="2024-04-20T22:04:28.861" v="14663" actId="1076"/>
          <ac:picMkLst>
            <pc:docMk/>
            <pc:sldMk cId="1080075162" sldId="519"/>
            <ac:picMk id="5" creationId="{02523AB9-ECE3-3146-10EF-2506182E05AC}"/>
          </ac:picMkLst>
        </pc:picChg>
        <pc:picChg chg="add mod">
          <ac:chgData name="Yi Mei" userId="1503b2cb-ace1-4f51-9783-d10a21691a52" providerId="ADAL" clId="{1E90B969-08EB-C14B-BDA9-D4C82ED6331E}" dt="2024-04-20T22:04:31.377" v="14664" actId="14100"/>
          <ac:picMkLst>
            <pc:docMk/>
            <pc:sldMk cId="1080075162" sldId="519"/>
            <ac:picMk id="6" creationId="{D622DB32-66BF-DFD8-3694-FB2EF674A137}"/>
          </ac:picMkLst>
        </pc:picChg>
      </pc:sldChg>
      <pc:sldChg chg="addSp modSp new mod">
        <pc:chgData name="Yi Mei" userId="1503b2cb-ace1-4f51-9783-d10a21691a52" providerId="ADAL" clId="{1E90B969-08EB-C14B-BDA9-D4C82ED6331E}" dt="2024-04-20T22:06:54.806" v="14784" actId="207"/>
        <pc:sldMkLst>
          <pc:docMk/>
          <pc:sldMk cId="1941160683" sldId="520"/>
        </pc:sldMkLst>
        <pc:spChg chg="mod">
          <ac:chgData name="Yi Mei" userId="1503b2cb-ace1-4f51-9783-d10a21691a52" providerId="ADAL" clId="{1E90B969-08EB-C14B-BDA9-D4C82ED6331E}" dt="2024-04-20T22:04:51.866" v="14676" actId="20577"/>
          <ac:spMkLst>
            <pc:docMk/>
            <pc:sldMk cId="1941160683" sldId="520"/>
            <ac:spMk id="2" creationId="{EBD88735-6C0D-AECB-E18C-3C945346AF58}"/>
          </ac:spMkLst>
        </pc:spChg>
        <pc:spChg chg="mod">
          <ac:chgData name="Yi Mei" userId="1503b2cb-ace1-4f51-9783-d10a21691a52" providerId="ADAL" clId="{1E90B969-08EB-C14B-BDA9-D4C82ED6331E}" dt="2024-04-20T22:06:54.806" v="14784" actId="207"/>
          <ac:spMkLst>
            <pc:docMk/>
            <pc:sldMk cId="1941160683" sldId="520"/>
            <ac:spMk id="3" creationId="{957B15F2-EDAD-5D4B-3A90-64D39A2D753E}"/>
          </ac:spMkLst>
        </pc:spChg>
        <pc:spChg chg="add mod">
          <ac:chgData name="Yi Mei" userId="1503b2cb-ace1-4f51-9783-d10a21691a52" providerId="ADAL" clId="{1E90B969-08EB-C14B-BDA9-D4C82ED6331E}" dt="2024-04-20T22:06:11.724" v="14780" actId="1076"/>
          <ac:spMkLst>
            <pc:docMk/>
            <pc:sldMk cId="1941160683" sldId="520"/>
            <ac:spMk id="7" creationId="{2AF6DD6F-E6FC-B1B4-A5C1-9268539FA80E}"/>
          </ac:spMkLst>
        </pc:spChg>
        <pc:picChg chg="add mod">
          <ac:chgData name="Yi Mei" userId="1503b2cb-ace1-4f51-9783-d10a21691a52" providerId="ADAL" clId="{1E90B969-08EB-C14B-BDA9-D4C82ED6331E}" dt="2024-04-20T22:06:15.121" v="14781" actId="14100"/>
          <ac:picMkLst>
            <pc:docMk/>
            <pc:sldMk cId="1941160683" sldId="520"/>
            <ac:picMk id="5" creationId="{59C030B1-F789-D337-410E-E7912D1F47CF}"/>
          </ac:picMkLst>
        </pc:picChg>
      </pc:sldChg>
      <pc:sldChg chg="addSp delSp modSp new mod modAnim">
        <pc:chgData name="Yi Mei" userId="1503b2cb-ace1-4f51-9783-d10a21691a52" providerId="ADAL" clId="{1E90B969-08EB-C14B-BDA9-D4C82ED6331E}" dt="2024-04-20T22:11:26.516" v="15034" actId="1076"/>
        <pc:sldMkLst>
          <pc:docMk/>
          <pc:sldMk cId="257605805" sldId="521"/>
        </pc:sldMkLst>
        <pc:spChg chg="mod">
          <ac:chgData name="Yi Mei" userId="1503b2cb-ace1-4f51-9783-d10a21691a52" providerId="ADAL" clId="{1E90B969-08EB-C14B-BDA9-D4C82ED6331E}" dt="2024-04-20T22:08:22.269" v="14820" actId="12"/>
          <ac:spMkLst>
            <pc:docMk/>
            <pc:sldMk cId="257605805" sldId="521"/>
            <ac:spMk id="2" creationId="{CAB8FAC4-018E-3C5D-202D-79E766A5E497}"/>
          </ac:spMkLst>
        </pc:spChg>
        <pc:spChg chg="mod">
          <ac:chgData name="Yi Mei" userId="1503b2cb-ace1-4f51-9783-d10a21691a52" providerId="ADAL" clId="{1E90B969-08EB-C14B-BDA9-D4C82ED6331E}" dt="2024-04-20T22:10:56.072" v="15027" actId="207"/>
          <ac:spMkLst>
            <pc:docMk/>
            <pc:sldMk cId="257605805" sldId="521"/>
            <ac:spMk id="3" creationId="{5AE181ED-514A-535B-90BF-DA69432DB1F4}"/>
          </ac:spMkLst>
        </pc:spChg>
        <pc:spChg chg="add del mod">
          <ac:chgData name="Yi Mei" userId="1503b2cb-ace1-4f51-9783-d10a21691a52" providerId="ADAL" clId="{1E90B969-08EB-C14B-BDA9-D4C82ED6331E}" dt="2024-04-20T22:09:10.514" v="14849" actId="478"/>
          <ac:spMkLst>
            <pc:docMk/>
            <pc:sldMk cId="257605805" sldId="521"/>
            <ac:spMk id="5" creationId="{D33AD1E1-54D4-DABA-0B53-89E80262ABFD}"/>
          </ac:spMkLst>
        </pc:spChg>
        <pc:spChg chg="add mod">
          <ac:chgData name="Yi Mei" userId="1503b2cb-ace1-4f51-9783-d10a21691a52" providerId="ADAL" clId="{1E90B969-08EB-C14B-BDA9-D4C82ED6331E}" dt="2024-04-20T22:09:31.379" v="14853" actId="207"/>
          <ac:spMkLst>
            <pc:docMk/>
            <pc:sldMk cId="257605805" sldId="521"/>
            <ac:spMk id="8" creationId="{6673009F-0F1A-085B-6EAD-852B9B06ECAC}"/>
          </ac:spMkLst>
        </pc:spChg>
        <pc:spChg chg="add mod">
          <ac:chgData name="Yi Mei" userId="1503b2cb-ace1-4f51-9783-d10a21691a52" providerId="ADAL" clId="{1E90B969-08EB-C14B-BDA9-D4C82ED6331E}" dt="2024-04-20T22:09:31.379" v="14853" actId="207"/>
          <ac:spMkLst>
            <pc:docMk/>
            <pc:sldMk cId="257605805" sldId="521"/>
            <ac:spMk id="9" creationId="{50052D22-698F-B400-D7C7-1240FEE3CF4D}"/>
          </ac:spMkLst>
        </pc:spChg>
        <pc:spChg chg="add mod">
          <ac:chgData name="Yi Mei" userId="1503b2cb-ace1-4f51-9783-d10a21691a52" providerId="ADAL" clId="{1E90B969-08EB-C14B-BDA9-D4C82ED6331E}" dt="2024-04-20T22:11:04.925" v="15029"/>
          <ac:spMkLst>
            <pc:docMk/>
            <pc:sldMk cId="257605805" sldId="521"/>
            <ac:spMk id="11" creationId="{3B98D3FB-78C8-1C29-A606-C9A10EE5C723}"/>
          </ac:spMkLst>
        </pc:spChg>
        <pc:spChg chg="add mod">
          <ac:chgData name="Yi Mei" userId="1503b2cb-ace1-4f51-9783-d10a21691a52" providerId="ADAL" clId="{1E90B969-08EB-C14B-BDA9-D4C82ED6331E}" dt="2024-04-20T22:11:03.947" v="15028"/>
          <ac:spMkLst>
            <pc:docMk/>
            <pc:sldMk cId="257605805" sldId="521"/>
            <ac:spMk id="14" creationId="{57CEE043-4566-4AEF-8A30-F1E9564A1160}"/>
          </ac:spMkLst>
        </pc:spChg>
        <pc:spChg chg="add mod">
          <ac:chgData name="Yi Mei" userId="1503b2cb-ace1-4f51-9783-d10a21691a52" providerId="ADAL" clId="{1E90B969-08EB-C14B-BDA9-D4C82ED6331E}" dt="2024-04-20T22:11:03.947" v="15028"/>
          <ac:spMkLst>
            <pc:docMk/>
            <pc:sldMk cId="257605805" sldId="521"/>
            <ac:spMk id="15" creationId="{866109EB-2932-F693-7C9B-5CC1E15A99AF}"/>
          </ac:spMkLst>
        </pc:spChg>
        <pc:spChg chg="add mod">
          <ac:chgData name="Yi Mei" userId="1503b2cb-ace1-4f51-9783-d10a21691a52" providerId="ADAL" clId="{1E90B969-08EB-C14B-BDA9-D4C82ED6331E}" dt="2024-04-20T22:11:26.516" v="15034" actId="1076"/>
          <ac:spMkLst>
            <pc:docMk/>
            <pc:sldMk cId="257605805" sldId="521"/>
            <ac:spMk id="18" creationId="{9E683557-62B4-FD4F-CAAD-74C0BCC38B45}"/>
          </ac:spMkLst>
        </pc:spChg>
        <pc:picChg chg="add mod">
          <ac:chgData name="Yi Mei" userId="1503b2cb-ace1-4f51-9783-d10a21691a52" providerId="ADAL" clId="{1E90B969-08EB-C14B-BDA9-D4C82ED6331E}" dt="2024-04-20T22:09:31.379" v="14853" actId="207"/>
          <ac:picMkLst>
            <pc:docMk/>
            <pc:sldMk cId="257605805" sldId="521"/>
            <ac:picMk id="6" creationId="{2D9D460C-516F-FD7C-B470-D3D03C30B9B5}"/>
          </ac:picMkLst>
        </pc:picChg>
        <pc:picChg chg="add mod">
          <ac:chgData name="Yi Mei" userId="1503b2cb-ace1-4f51-9783-d10a21691a52" providerId="ADAL" clId="{1E90B969-08EB-C14B-BDA9-D4C82ED6331E}" dt="2024-04-20T22:09:31.379" v="14853" actId="207"/>
          <ac:picMkLst>
            <pc:docMk/>
            <pc:sldMk cId="257605805" sldId="521"/>
            <ac:picMk id="7" creationId="{E8292BBC-3490-D09A-204D-6765D08AFCC2}"/>
          </ac:picMkLst>
        </pc:picChg>
        <pc:picChg chg="add mod">
          <ac:chgData name="Yi Mei" userId="1503b2cb-ace1-4f51-9783-d10a21691a52" providerId="ADAL" clId="{1E90B969-08EB-C14B-BDA9-D4C82ED6331E}" dt="2024-04-20T22:11:03.947" v="15028"/>
          <ac:picMkLst>
            <pc:docMk/>
            <pc:sldMk cId="257605805" sldId="521"/>
            <ac:picMk id="12" creationId="{548CC013-D3A8-2D7B-D0C6-52BF00210DE8}"/>
          </ac:picMkLst>
        </pc:picChg>
        <pc:picChg chg="add mod">
          <ac:chgData name="Yi Mei" userId="1503b2cb-ace1-4f51-9783-d10a21691a52" providerId="ADAL" clId="{1E90B969-08EB-C14B-BDA9-D4C82ED6331E}" dt="2024-04-20T22:11:03.947" v="15028"/>
          <ac:picMkLst>
            <pc:docMk/>
            <pc:sldMk cId="257605805" sldId="521"/>
            <ac:picMk id="13" creationId="{2B011AF2-B4BE-AE95-84B5-2426B28BEAF6}"/>
          </ac:picMkLst>
        </pc:picChg>
        <pc:cxnChg chg="add mod">
          <ac:chgData name="Yi Mei" userId="1503b2cb-ace1-4f51-9783-d10a21691a52" providerId="ADAL" clId="{1E90B969-08EB-C14B-BDA9-D4C82ED6331E}" dt="2024-04-20T22:09:27.039" v="14852" actId="1076"/>
          <ac:cxnSpMkLst>
            <pc:docMk/>
            <pc:sldMk cId="257605805" sldId="521"/>
            <ac:cxnSpMk id="10" creationId="{6E3D9454-535B-6C48-3DAE-9D943E569DAC}"/>
          </ac:cxnSpMkLst>
        </pc:cxnChg>
        <pc:cxnChg chg="add mod">
          <ac:chgData name="Yi Mei" userId="1503b2cb-ace1-4f51-9783-d10a21691a52" providerId="ADAL" clId="{1E90B969-08EB-C14B-BDA9-D4C82ED6331E}" dt="2024-04-20T22:11:03.947" v="15028"/>
          <ac:cxnSpMkLst>
            <pc:docMk/>
            <pc:sldMk cId="257605805" sldId="521"/>
            <ac:cxnSpMk id="16" creationId="{8417B73D-833B-1082-9CFC-8B944663AE6E}"/>
          </ac:cxnSpMkLst>
        </pc:cxnChg>
      </pc:sldChg>
      <pc:sldChg chg="addSp delSp modSp new mod">
        <pc:chgData name="Yi Mei" userId="1503b2cb-ace1-4f51-9783-d10a21691a52" providerId="ADAL" clId="{1E90B969-08EB-C14B-BDA9-D4C82ED6331E}" dt="2024-04-20T22:14:03.853" v="15081" actId="207"/>
        <pc:sldMkLst>
          <pc:docMk/>
          <pc:sldMk cId="3114791768" sldId="522"/>
        </pc:sldMkLst>
        <pc:spChg chg="mod">
          <ac:chgData name="Yi Mei" userId="1503b2cb-ace1-4f51-9783-d10a21691a52" providerId="ADAL" clId="{1E90B969-08EB-C14B-BDA9-D4C82ED6331E}" dt="2024-04-20T22:12:04.518" v="15068" actId="20577"/>
          <ac:spMkLst>
            <pc:docMk/>
            <pc:sldMk cId="3114791768" sldId="522"/>
            <ac:spMk id="2" creationId="{CCBC813D-A8C5-1C34-416C-4F55C7DF9F91}"/>
          </ac:spMkLst>
        </pc:spChg>
        <pc:spChg chg="mod">
          <ac:chgData name="Yi Mei" userId="1503b2cb-ace1-4f51-9783-d10a21691a52" providerId="ADAL" clId="{1E90B969-08EB-C14B-BDA9-D4C82ED6331E}" dt="2024-04-20T22:14:03.853" v="15081" actId="207"/>
          <ac:spMkLst>
            <pc:docMk/>
            <pc:sldMk cId="3114791768" sldId="522"/>
            <ac:spMk id="3" creationId="{CBA3EB78-E05D-8C6C-7B82-8EEFF1D36D34}"/>
          </ac:spMkLst>
        </pc:spChg>
        <pc:spChg chg="add del">
          <ac:chgData name="Yi Mei" userId="1503b2cb-ace1-4f51-9783-d10a21691a52" providerId="ADAL" clId="{1E90B969-08EB-C14B-BDA9-D4C82ED6331E}" dt="2024-04-20T22:13:30.333" v="15072" actId="22"/>
          <ac:spMkLst>
            <pc:docMk/>
            <pc:sldMk cId="3114791768" sldId="522"/>
            <ac:spMk id="7" creationId="{70A99A67-180A-41A9-458E-2325465721CD}"/>
          </ac:spMkLst>
        </pc:spChg>
        <pc:spChg chg="add mod">
          <ac:chgData name="Yi Mei" userId="1503b2cb-ace1-4f51-9783-d10a21691a52" providerId="ADAL" clId="{1E90B969-08EB-C14B-BDA9-D4C82ED6331E}" dt="2024-04-20T22:13:52.782" v="15078" actId="1076"/>
          <ac:spMkLst>
            <pc:docMk/>
            <pc:sldMk cId="3114791768" sldId="522"/>
            <ac:spMk id="9" creationId="{2A6DFCC1-FBA2-E5CC-31D7-24656A65CEAF}"/>
          </ac:spMkLst>
        </pc:spChg>
        <pc:picChg chg="add mod">
          <ac:chgData name="Yi Mei" userId="1503b2cb-ace1-4f51-9783-d10a21691a52" providerId="ADAL" clId="{1E90B969-08EB-C14B-BDA9-D4C82ED6331E}" dt="2024-04-20T22:12:12.799" v="15070" actId="1076"/>
          <ac:picMkLst>
            <pc:docMk/>
            <pc:sldMk cId="3114791768" sldId="522"/>
            <ac:picMk id="5" creationId="{E4FA1E9C-A69D-36C2-552D-13F3766A96B9}"/>
          </ac:picMkLst>
        </pc:picChg>
      </pc:sldChg>
      <pc:sldChg chg="addSp delSp modSp new add del mod">
        <pc:chgData name="Yi Mei" userId="1503b2cb-ace1-4f51-9783-d10a21691a52" providerId="ADAL" clId="{1E90B969-08EB-C14B-BDA9-D4C82ED6331E}" dt="2024-04-22T05:09:30.178" v="16761" actId="20577"/>
        <pc:sldMkLst>
          <pc:docMk/>
          <pc:sldMk cId="937194713" sldId="523"/>
        </pc:sldMkLst>
        <pc:spChg chg="mod">
          <ac:chgData name="Yi Mei" userId="1503b2cb-ace1-4f51-9783-d10a21691a52" providerId="ADAL" clId="{1E90B969-08EB-C14B-BDA9-D4C82ED6331E}" dt="2024-04-21T22:22:23.733" v="15211" actId="20577"/>
          <ac:spMkLst>
            <pc:docMk/>
            <pc:sldMk cId="937194713" sldId="523"/>
            <ac:spMk id="2" creationId="{2D7C4541-FEFC-3AA8-C674-30305050FC57}"/>
          </ac:spMkLst>
        </pc:spChg>
        <pc:spChg chg="mod">
          <ac:chgData name="Yi Mei" userId="1503b2cb-ace1-4f51-9783-d10a21691a52" providerId="ADAL" clId="{1E90B969-08EB-C14B-BDA9-D4C82ED6331E}" dt="2024-04-22T05:09:30.178" v="16761" actId="20577"/>
          <ac:spMkLst>
            <pc:docMk/>
            <pc:sldMk cId="937194713" sldId="523"/>
            <ac:spMk id="3" creationId="{851D90FE-F2B5-7FF8-D82A-588BF42118EC}"/>
          </ac:spMkLst>
        </pc:spChg>
        <pc:spChg chg="add del mod">
          <ac:chgData name="Yi Mei" userId="1503b2cb-ace1-4f51-9783-d10a21691a52" providerId="ADAL" clId="{1E90B969-08EB-C14B-BDA9-D4C82ED6331E}" dt="2024-04-22T01:01:29.120" v="15990" actId="478"/>
          <ac:spMkLst>
            <pc:docMk/>
            <pc:sldMk cId="937194713" sldId="523"/>
            <ac:spMk id="5" creationId="{46C41C66-FB0F-6418-1672-CEA4D85AC93A}"/>
          </ac:spMkLst>
        </pc:spChg>
        <pc:spChg chg="add del mod">
          <ac:chgData name="Yi Mei" userId="1503b2cb-ace1-4f51-9783-d10a21691a52" providerId="ADAL" clId="{1E90B969-08EB-C14B-BDA9-D4C82ED6331E}" dt="2024-04-22T01:01:29.120" v="15990" actId="478"/>
          <ac:spMkLst>
            <pc:docMk/>
            <pc:sldMk cId="937194713" sldId="523"/>
            <ac:spMk id="6" creationId="{393A258D-59E8-6260-71F4-42CB5F9C2F9C}"/>
          </ac:spMkLst>
        </pc:spChg>
        <pc:spChg chg="add del mod">
          <ac:chgData name="Yi Mei" userId="1503b2cb-ace1-4f51-9783-d10a21691a52" providerId="ADAL" clId="{1E90B969-08EB-C14B-BDA9-D4C82ED6331E}" dt="2024-04-22T01:01:29.120" v="15990" actId="478"/>
          <ac:spMkLst>
            <pc:docMk/>
            <pc:sldMk cId="937194713" sldId="523"/>
            <ac:spMk id="7" creationId="{F0A3D03E-0E18-7418-10AE-224C3D82CF95}"/>
          </ac:spMkLst>
        </pc:spChg>
        <pc:spChg chg="add del mod">
          <ac:chgData name="Yi Mei" userId="1503b2cb-ace1-4f51-9783-d10a21691a52" providerId="ADAL" clId="{1E90B969-08EB-C14B-BDA9-D4C82ED6331E}" dt="2024-04-22T01:01:29.120" v="15990" actId="478"/>
          <ac:spMkLst>
            <pc:docMk/>
            <pc:sldMk cId="937194713" sldId="523"/>
            <ac:spMk id="8" creationId="{66E84920-DF0B-C303-2AAF-7C092703688E}"/>
          </ac:spMkLst>
        </pc:spChg>
        <pc:spChg chg="add del mod">
          <ac:chgData name="Yi Mei" userId="1503b2cb-ace1-4f51-9783-d10a21691a52" providerId="ADAL" clId="{1E90B969-08EB-C14B-BDA9-D4C82ED6331E}" dt="2024-04-22T01:01:29.120" v="15990" actId="478"/>
          <ac:spMkLst>
            <pc:docMk/>
            <pc:sldMk cId="937194713" sldId="523"/>
            <ac:spMk id="9" creationId="{A75E021C-920A-0846-FD33-4376332DF463}"/>
          </ac:spMkLst>
        </pc:spChg>
        <pc:spChg chg="add del mod">
          <ac:chgData name="Yi Mei" userId="1503b2cb-ace1-4f51-9783-d10a21691a52" providerId="ADAL" clId="{1E90B969-08EB-C14B-BDA9-D4C82ED6331E}" dt="2024-04-22T01:01:29.120" v="15990" actId="478"/>
          <ac:spMkLst>
            <pc:docMk/>
            <pc:sldMk cId="937194713" sldId="523"/>
            <ac:spMk id="10" creationId="{9FD9968D-A7AF-A639-809F-F1EE8E9FDFB9}"/>
          </ac:spMkLst>
        </pc:spChg>
        <pc:spChg chg="add del mod">
          <ac:chgData name="Yi Mei" userId="1503b2cb-ace1-4f51-9783-d10a21691a52" providerId="ADAL" clId="{1E90B969-08EB-C14B-BDA9-D4C82ED6331E}" dt="2024-04-22T01:01:29.120" v="15990" actId="478"/>
          <ac:spMkLst>
            <pc:docMk/>
            <pc:sldMk cId="937194713" sldId="523"/>
            <ac:spMk id="11" creationId="{11016CD2-1544-5C23-251E-9BBB9CCC4134}"/>
          </ac:spMkLst>
        </pc:spChg>
        <pc:cxnChg chg="add del mod">
          <ac:chgData name="Yi Mei" userId="1503b2cb-ace1-4f51-9783-d10a21691a52" providerId="ADAL" clId="{1E90B969-08EB-C14B-BDA9-D4C82ED6331E}" dt="2024-04-22T00:53:09.791" v="15970" actId="478"/>
          <ac:cxnSpMkLst>
            <pc:docMk/>
            <pc:sldMk cId="937194713" sldId="523"/>
            <ac:cxnSpMk id="13" creationId="{A2F8D6BD-9513-524F-E858-4B918D2D1D5B}"/>
          </ac:cxnSpMkLst>
        </pc:cxnChg>
        <pc:cxnChg chg="add del mod">
          <ac:chgData name="Yi Mei" userId="1503b2cb-ace1-4f51-9783-d10a21691a52" providerId="ADAL" clId="{1E90B969-08EB-C14B-BDA9-D4C82ED6331E}" dt="2024-04-22T01:01:29.120" v="15990" actId="478"/>
          <ac:cxnSpMkLst>
            <pc:docMk/>
            <pc:sldMk cId="937194713" sldId="523"/>
            <ac:cxnSpMk id="15" creationId="{FFCB8B16-0145-5716-9F6B-39EADB8495B5}"/>
          </ac:cxnSpMkLst>
        </pc:cxnChg>
        <pc:cxnChg chg="add del mod">
          <ac:chgData name="Yi Mei" userId="1503b2cb-ace1-4f51-9783-d10a21691a52" providerId="ADAL" clId="{1E90B969-08EB-C14B-BDA9-D4C82ED6331E}" dt="2024-04-22T01:01:29.120" v="15990" actId="478"/>
          <ac:cxnSpMkLst>
            <pc:docMk/>
            <pc:sldMk cId="937194713" sldId="523"/>
            <ac:cxnSpMk id="16" creationId="{9D3BC892-80D6-92AF-96CD-65234F6CE5DC}"/>
          </ac:cxnSpMkLst>
        </pc:cxnChg>
        <pc:cxnChg chg="add del mod">
          <ac:chgData name="Yi Mei" userId="1503b2cb-ace1-4f51-9783-d10a21691a52" providerId="ADAL" clId="{1E90B969-08EB-C14B-BDA9-D4C82ED6331E}" dt="2024-04-22T01:01:29.120" v="15990" actId="478"/>
          <ac:cxnSpMkLst>
            <pc:docMk/>
            <pc:sldMk cId="937194713" sldId="523"/>
            <ac:cxnSpMk id="19" creationId="{5796E049-D1B8-B6FE-2483-38B4776E2DAE}"/>
          </ac:cxnSpMkLst>
        </pc:cxnChg>
        <pc:cxnChg chg="add del mod">
          <ac:chgData name="Yi Mei" userId="1503b2cb-ace1-4f51-9783-d10a21691a52" providerId="ADAL" clId="{1E90B969-08EB-C14B-BDA9-D4C82ED6331E}" dt="2024-04-22T01:01:29.120" v="15990" actId="478"/>
          <ac:cxnSpMkLst>
            <pc:docMk/>
            <pc:sldMk cId="937194713" sldId="523"/>
            <ac:cxnSpMk id="22" creationId="{40AD2A78-F996-C9C8-7F77-68526EAF566F}"/>
          </ac:cxnSpMkLst>
        </pc:cxnChg>
        <pc:cxnChg chg="add del mod">
          <ac:chgData name="Yi Mei" userId="1503b2cb-ace1-4f51-9783-d10a21691a52" providerId="ADAL" clId="{1E90B969-08EB-C14B-BDA9-D4C82ED6331E}" dt="2024-04-22T01:01:29.120" v="15990" actId="478"/>
          <ac:cxnSpMkLst>
            <pc:docMk/>
            <pc:sldMk cId="937194713" sldId="523"/>
            <ac:cxnSpMk id="25" creationId="{B22B6133-811C-D333-2BD4-FB7266E68887}"/>
          </ac:cxnSpMkLst>
        </pc:cxnChg>
        <pc:cxnChg chg="add del mod">
          <ac:chgData name="Yi Mei" userId="1503b2cb-ace1-4f51-9783-d10a21691a52" providerId="ADAL" clId="{1E90B969-08EB-C14B-BDA9-D4C82ED6331E}" dt="2024-04-22T01:01:29.120" v="15990" actId="478"/>
          <ac:cxnSpMkLst>
            <pc:docMk/>
            <pc:sldMk cId="937194713" sldId="523"/>
            <ac:cxnSpMk id="28" creationId="{BF6C27EE-C4F1-EDCE-E01F-6D9C5E8D1AC4}"/>
          </ac:cxnSpMkLst>
        </pc:cxnChg>
        <pc:cxnChg chg="add del mod">
          <ac:chgData name="Yi Mei" userId="1503b2cb-ace1-4f51-9783-d10a21691a52" providerId="ADAL" clId="{1E90B969-08EB-C14B-BDA9-D4C82ED6331E}" dt="2024-04-22T01:01:29.120" v="15990" actId="478"/>
          <ac:cxnSpMkLst>
            <pc:docMk/>
            <pc:sldMk cId="937194713" sldId="523"/>
            <ac:cxnSpMk id="31" creationId="{56B0B41B-0DA0-2B85-6287-1A8BEFF6B055}"/>
          </ac:cxnSpMkLst>
        </pc:cxnChg>
      </pc:sldChg>
      <pc:sldChg chg="modSp add mod">
        <pc:chgData name="Yi Mei" userId="1503b2cb-ace1-4f51-9783-d10a21691a52" providerId="ADAL" clId="{1E90B969-08EB-C14B-BDA9-D4C82ED6331E}" dt="2024-04-20T22:21:08.091" v="15182" actId="20577"/>
        <pc:sldMkLst>
          <pc:docMk/>
          <pc:sldMk cId="467993388" sldId="524"/>
        </pc:sldMkLst>
        <pc:spChg chg="mod">
          <ac:chgData name="Yi Mei" userId="1503b2cb-ace1-4f51-9783-d10a21691a52" providerId="ADAL" clId="{1E90B969-08EB-C14B-BDA9-D4C82ED6331E}" dt="2024-04-20T22:21:08.091" v="15182" actId="20577"/>
          <ac:spMkLst>
            <pc:docMk/>
            <pc:sldMk cId="467993388" sldId="524"/>
            <ac:spMk id="4" creationId="{4AE60FAD-D6E4-4347-90F0-66CA7AF033C1}"/>
          </ac:spMkLst>
        </pc:spChg>
      </pc:sldChg>
      <pc:sldChg chg="addSp delSp modSp new mod">
        <pc:chgData name="Yi Mei" userId="1503b2cb-ace1-4f51-9783-d10a21691a52" providerId="ADAL" clId="{1E90B969-08EB-C14B-BDA9-D4C82ED6331E}" dt="2024-04-22T01:08:25.898" v="16236" actId="1076"/>
        <pc:sldMkLst>
          <pc:docMk/>
          <pc:sldMk cId="1546786508" sldId="525"/>
        </pc:sldMkLst>
        <pc:spChg chg="mod">
          <ac:chgData name="Yi Mei" userId="1503b2cb-ace1-4f51-9783-d10a21691a52" providerId="ADAL" clId="{1E90B969-08EB-C14B-BDA9-D4C82ED6331E}" dt="2024-04-22T00:44:19.088" v="15786" actId="20577"/>
          <ac:spMkLst>
            <pc:docMk/>
            <pc:sldMk cId="1546786508" sldId="525"/>
            <ac:spMk id="2" creationId="{FDC8C1AA-FD21-7FF1-35B0-1B4137CD623B}"/>
          </ac:spMkLst>
        </pc:spChg>
        <pc:spChg chg="del mod">
          <ac:chgData name="Yi Mei" userId="1503b2cb-ace1-4f51-9783-d10a21691a52" providerId="ADAL" clId="{1E90B969-08EB-C14B-BDA9-D4C82ED6331E}" dt="2024-04-22T00:47:01.721" v="15803" actId="478"/>
          <ac:spMkLst>
            <pc:docMk/>
            <pc:sldMk cId="1546786508" sldId="525"/>
            <ac:spMk id="3" creationId="{8BBAE6D7-C8D9-52EE-7678-86398C116DF0}"/>
          </ac:spMkLst>
        </pc:spChg>
        <pc:spChg chg="add mod">
          <ac:chgData name="Yi Mei" userId="1503b2cb-ace1-4f51-9783-d10a21691a52" providerId="ADAL" clId="{1E90B969-08EB-C14B-BDA9-D4C82ED6331E}" dt="2024-04-22T00:45:02.971" v="15788"/>
          <ac:spMkLst>
            <pc:docMk/>
            <pc:sldMk cId="1546786508" sldId="525"/>
            <ac:spMk id="6" creationId="{447049BB-DFA0-B2A0-4E0D-615B579CBDF3}"/>
          </ac:spMkLst>
        </pc:spChg>
        <pc:spChg chg="add mod">
          <ac:chgData name="Yi Mei" userId="1503b2cb-ace1-4f51-9783-d10a21691a52" providerId="ADAL" clId="{1E90B969-08EB-C14B-BDA9-D4C82ED6331E}" dt="2024-04-22T00:45:04.781" v="15790"/>
          <ac:spMkLst>
            <pc:docMk/>
            <pc:sldMk cId="1546786508" sldId="525"/>
            <ac:spMk id="8" creationId="{F89C32A0-8BB1-27A1-9F4A-50F73C6754A2}"/>
          </ac:spMkLst>
        </pc:spChg>
        <pc:spChg chg="add mod">
          <ac:chgData name="Yi Mei" userId="1503b2cb-ace1-4f51-9783-d10a21691a52" providerId="ADAL" clId="{1E90B969-08EB-C14B-BDA9-D4C82ED6331E}" dt="2024-04-22T00:45:27.070" v="15796" actId="1076"/>
          <ac:spMkLst>
            <pc:docMk/>
            <pc:sldMk cId="1546786508" sldId="525"/>
            <ac:spMk id="10" creationId="{3B92D7C7-9232-86D8-9DF1-8F06B7401DDB}"/>
          </ac:spMkLst>
        </pc:spChg>
        <pc:spChg chg="add del mod">
          <ac:chgData name="Yi Mei" userId="1503b2cb-ace1-4f51-9783-d10a21691a52" providerId="ADAL" clId="{1E90B969-08EB-C14B-BDA9-D4C82ED6331E}" dt="2024-04-22T00:47:14.475" v="15806" actId="478"/>
          <ac:spMkLst>
            <pc:docMk/>
            <pc:sldMk cId="1546786508" sldId="525"/>
            <ac:spMk id="14" creationId="{D21532E3-4D5D-FCD8-03B2-25A2CAA15825}"/>
          </ac:spMkLst>
        </pc:spChg>
        <pc:spChg chg="add mod">
          <ac:chgData name="Yi Mei" userId="1503b2cb-ace1-4f51-9783-d10a21691a52" providerId="ADAL" clId="{1E90B969-08EB-C14B-BDA9-D4C82ED6331E}" dt="2024-04-22T01:08:22.248" v="16235" actId="14100"/>
          <ac:spMkLst>
            <pc:docMk/>
            <pc:sldMk cId="1546786508" sldId="525"/>
            <ac:spMk id="15" creationId="{8306BAE1-2AFF-E121-4D11-3A2A4D7379BB}"/>
          </ac:spMkLst>
        </pc:spChg>
        <pc:graphicFrameChg chg="add mod">
          <ac:chgData name="Yi Mei" userId="1503b2cb-ace1-4f51-9783-d10a21691a52" providerId="ADAL" clId="{1E90B969-08EB-C14B-BDA9-D4C82ED6331E}" dt="2024-04-22T00:45:01.712" v="15787"/>
          <ac:graphicFrameMkLst>
            <pc:docMk/>
            <pc:sldMk cId="1546786508" sldId="525"/>
            <ac:graphicFrameMk id="5" creationId="{0F4966D6-6E01-3B3B-03E4-99824CFA09CD}"/>
          </ac:graphicFrameMkLst>
        </pc:graphicFrameChg>
        <pc:graphicFrameChg chg="add mod">
          <ac:chgData name="Yi Mei" userId="1503b2cb-ace1-4f51-9783-d10a21691a52" providerId="ADAL" clId="{1E90B969-08EB-C14B-BDA9-D4C82ED6331E}" dt="2024-04-22T00:45:04.079" v="15789"/>
          <ac:graphicFrameMkLst>
            <pc:docMk/>
            <pc:sldMk cId="1546786508" sldId="525"/>
            <ac:graphicFrameMk id="7" creationId="{86173C16-D89C-D36F-6306-8FCA0134FD55}"/>
          </ac:graphicFrameMkLst>
        </pc:graphicFrameChg>
        <pc:picChg chg="add mod">
          <ac:chgData name="Yi Mei" userId="1503b2cb-ace1-4f51-9783-d10a21691a52" providerId="ADAL" clId="{1E90B969-08EB-C14B-BDA9-D4C82ED6331E}" dt="2024-04-22T01:08:25.898" v="16236" actId="1076"/>
          <ac:picMkLst>
            <pc:docMk/>
            <pc:sldMk cId="1546786508" sldId="525"/>
            <ac:picMk id="12" creationId="{BD69093F-98C7-2376-1088-C64D13138D3D}"/>
          </ac:picMkLst>
        </pc:picChg>
      </pc:sldChg>
      <pc:sldChg chg="addSp modSp new mod">
        <pc:chgData name="Yi Mei" userId="1503b2cb-ace1-4f51-9783-d10a21691a52" providerId="ADAL" clId="{1E90B969-08EB-C14B-BDA9-D4C82ED6331E}" dt="2024-04-22T05:04:20.324" v="16415" actId="207"/>
        <pc:sldMkLst>
          <pc:docMk/>
          <pc:sldMk cId="1140720951" sldId="526"/>
        </pc:sldMkLst>
        <pc:spChg chg="mod">
          <ac:chgData name="Yi Mei" userId="1503b2cb-ace1-4f51-9783-d10a21691a52" providerId="ADAL" clId="{1E90B969-08EB-C14B-BDA9-D4C82ED6331E}" dt="2024-04-22T01:09:45.817" v="16279" actId="20577"/>
          <ac:spMkLst>
            <pc:docMk/>
            <pc:sldMk cId="1140720951" sldId="526"/>
            <ac:spMk id="2" creationId="{AA463580-ED7B-E96B-1177-21A738E80B5C}"/>
          </ac:spMkLst>
        </pc:spChg>
        <pc:spChg chg="mod">
          <ac:chgData name="Yi Mei" userId="1503b2cb-ace1-4f51-9783-d10a21691a52" providerId="ADAL" clId="{1E90B969-08EB-C14B-BDA9-D4C82ED6331E}" dt="2024-04-22T05:04:20.324" v="16415" actId="207"/>
          <ac:spMkLst>
            <pc:docMk/>
            <pc:sldMk cId="1140720951" sldId="526"/>
            <ac:spMk id="3" creationId="{ED4EE076-483F-4EC5-83E6-6AE2CDF02FDF}"/>
          </ac:spMkLst>
        </pc:spChg>
        <pc:spChg chg="add mod">
          <ac:chgData name="Yi Mei" userId="1503b2cb-ace1-4f51-9783-d10a21691a52" providerId="ADAL" clId="{1E90B969-08EB-C14B-BDA9-D4C82ED6331E}" dt="2024-04-22T05:04:06.057" v="16409" actId="1076"/>
          <ac:spMkLst>
            <pc:docMk/>
            <pc:sldMk cId="1140720951" sldId="526"/>
            <ac:spMk id="8" creationId="{C73839A7-FDCC-3927-A25D-B98CF59B842A}"/>
          </ac:spMkLst>
        </pc:spChg>
        <pc:picChg chg="add mod">
          <ac:chgData name="Yi Mei" userId="1503b2cb-ace1-4f51-9783-d10a21691a52" providerId="ADAL" clId="{1E90B969-08EB-C14B-BDA9-D4C82ED6331E}" dt="2024-04-22T05:04:11.874" v="16412" actId="1076"/>
          <ac:picMkLst>
            <pc:docMk/>
            <pc:sldMk cId="1140720951" sldId="526"/>
            <ac:picMk id="6" creationId="{37099492-84D8-40E8-40CE-76FDBF5C1B31}"/>
          </ac:picMkLst>
        </pc:picChg>
      </pc:sldChg>
      <pc:sldChg chg="modSp new del mod">
        <pc:chgData name="Yi Mei" userId="1503b2cb-ace1-4f51-9783-d10a21691a52" providerId="ADAL" clId="{1E90B969-08EB-C14B-BDA9-D4C82ED6331E}" dt="2024-04-22T01:09:36.776" v="16237" actId="2696"/>
        <pc:sldMkLst>
          <pc:docMk/>
          <pc:sldMk cId="1265577307" sldId="526"/>
        </pc:sldMkLst>
        <pc:spChg chg="mod">
          <ac:chgData name="Yi Mei" userId="1503b2cb-ace1-4f51-9783-d10a21691a52" providerId="ADAL" clId="{1E90B969-08EB-C14B-BDA9-D4C82ED6331E}" dt="2024-04-22T01:01:47.584" v="16023" actId="20577"/>
          <ac:spMkLst>
            <pc:docMk/>
            <pc:sldMk cId="1265577307" sldId="526"/>
            <ac:spMk id="2" creationId="{0DFACA99-B732-752A-1ED8-FA292841CF8F}"/>
          </ac:spMkLst>
        </pc:spChg>
      </pc:sldChg>
      <pc:sldChg chg="addSp modSp new mod">
        <pc:chgData name="Yi Mei" userId="1503b2cb-ace1-4f51-9783-d10a21691a52" providerId="ADAL" clId="{1E90B969-08EB-C14B-BDA9-D4C82ED6331E}" dt="2024-04-22T05:13:06.077" v="16890" actId="207"/>
        <pc:sldMkLst>
          <pc:docMk/>
          <pc:sldMk cId="2484530923" sldId="527"/>
        </pc:sldMkLst>
        <pc:spChg chg="mod">
          <ac:chgData name="Yi Mei" userId="1503b2cb-ace1-4f51-9783-d10a21691a52" providerId="ADAL" clId="{1E90B969-08EB-C14B-BDA9-D4C82ED6331E}" dt="2024-04-22T05:04:40.437" v="16452" actId="20577"/>
          <ac:spMkLst>
            <pc:docMk/>
            <pc:sldMk cId="2484530923" sldId="527"/>
            <ac:spMk id="2" creationId="{9EC6C9CC-6EB1-1908-350C-47A3CA51B6BA}"/>
          </ac:spMkLst>
        </pc:spChg>
        <pc:spChg chg="mod">
          <ac:chgData name="Yi Mei" userId="1503b2cb-ace1-4f51-9783-d10a21691a52" providerId="ADAL" clId="{1E90B969-08EB-C14B-BDA9-D4C82ED6331E}" dt="2024-04-22T05:13:06.077" v="16890" actId="207"/>
          <ac:spMkLst>
            <pc:docMk/>
            <pc:sldMk cId="2484530923" sldId="527"/>
            <ac:spMk id="3" creationId="{0CB5BEAB-CD0C-9FA0-D263-E86CC923CD22}"/>
          </ac:spMkLst>
        </pc:spChg>
        <pc:spChg chg="add mod">
          <ac:chgData name="Yi Mei" userId="1503b2cb-ace1-4f51-9783-d10a21691a52" providerId="ADAL" clId="{1E90B969-08EB-C14B-BDA9-D4C82ED6331E}" dt="2024-04-22T05:08:59.511" v="16746" actId="14100"/>
          <ac:spMkLst>
            <pc:docMk/>
            <pc:sldMk cId="2484530923" sldId="527"/>
            <ac:spMk id="8" creationId="{A68ADAC7-D197-AB71-1FEB-7BED7D3321B5}"/>
          </ac:spMkLst>
        </pc:spChg>
        <pc:picChg chg="add mod">
          <ac:chgData name="Yi Mei" userId="1503b2cb-ace1-4f51-9783-d10a21691a52" providerId="ADAL" clId="{1E90B969-08EB-C14B-BDA9-D4C82ED6331E}" dt="2024-04-22T05:09:02.388" v="16747" actId="1076"/>
          <ac:picMkLst>
            <pc:docMk/>
            <pc:sldMk cId="2484530923" sldId="527"/>
            <ac:picMk id="6" creationId="{790686F0-CB61-5D3B-A454-EB0A201BEE18}"/>
          </ac:picMkLst>
        </pc:picChg>
      </pc:sldChg>
      <pc:sldChg chg="addSp modSp new mod">
        <pc:chgData name="Yi Mei" userId="1503b2cb-ace1-4f51-9783-d10a21691a52" providerId="ADAL" clId="{1E90B969-08EB-C14B-BDA9-D4C82ED6331E}" dt="2024-04-22T07:37:38.037" v="16948" actId="207"/>
        <pc:sldMkLst>
          <pc:docMk/>
          <pc:sldMk cId="140628329" sldId="528"/>
        </pc:sldMkLst>
        <pc:spChg chg="mod">
          <ac:chgData name="Yi Mei" userId="1503b2cb-ace1-4f51-9783-d10a21691a52" providerId="ADAL" clId="{1E90B969-08EB-C14B-BDA9-D4C82ED6331E}" dt="2024-04-22T05:12:32.146" v="16877" actId="20577"/>
          <ac:spMkLst>
            <pc:docMk/>
            <pc:sldMk cId="140628329" sldId="528"/>
            <ac:spMk id="2" creationId="{223530DD-BE56-0DE9-F1A9-F43FDE761051}"/>
          </ac:spMkLst>
        </pc:spChg>
        <pc:spChg chg="mod">
          <ac:chgData name="Yi Mei" userId="1503b2cb-ace1-4f51-9783-d10a21691a52" providerId="ADAL" clId="{1E90B969-08EB-C14B-BDA9-D4C82ED6331E}" dt="2024-04-22T07:37:38.037" v="16948" actId="207"/>
          <ac:spMkLst>
            <pc:docMk/>
            <pc:sldMk cId="140628329" sldId="528"/>
            <ac:spMk id="3" creationId="{984AB8AA-C7D6-1561-AD55-6F3704BF909D}"/>
          </ac:spMkLst>
        </pc:spChg>
        <pc:spChg chg="add mod">
          <ac:chgData name="Yi Mei" userId="1503b2cb-ace1-4f51-9783-d10a21691a52" providerId="ADAL" clId="{1E90B969-08EB-C14B-BDA9-D4C82ED6331E}" dt="2024-04-22T05:14:25.677" v="16908" actId="1076"/>
          <ac:spMkLst>
            <pc:docMk/>
            <pc:sldMk cId="140628329" sldId="528"/>
            <ac:spMk id="10" creationId="{96DDEFE4-9160-F02F-C55A-844623244FF0}"/>
          </ac:spMkLst>
        </pc:spChg>
        <pc:picChg chg="add mod">
          <ac:chgData name="Yi Mei" userId="1503b2cb-ace1-4f51-9783-d10a21691a52" providerId="ADAL" clId="{1E90B969-08EB-C14B-BDA9-D4C82ED6331E}" dt="2024-04-22T07:36:56.339" v="16939" actId="1076"/>
          <ac:picMkLst>
            <pc:docMk/>
            <pc:sldMk cId="140628329" sldId="528"/>
            <ac:picMk id="6" creationId="{AE0DC433-EA67-91EA-AE44-F6376525D5AC}"/>
          </ac:picMkLst>
        </pc:picChg>
        <pc:picChg chg="add mod">
          <ac:chgData name="Yi Mei" userId="1503b2cb-ace1-4f51-9783-d10a21691a52" providerId="ADAL" clId="{1E90B969-08EB-C14B-BDA9-D4C82ED6331E}" dt="2024-04-22T07:37:02.370" v="16942" actId="1076"/>
          <ac:picMkLst>
            <pc:docMk/>
            <pc:sldMk cId="140628329" sldId="528"/>
            <ac:picMk id="8" creationId="{414A7061-FFE3-FE46-EA66-F5FC9CA974A7}"/>
          </ac:picMkLst>
        </pc:picChg>
      </pc:sldChg>
      <pc:sldChg chg="modSp add mod">
        <pc:chgData name="Yi Mei" userId="1503b2cb-ace1-4f51-9783-d10a21691a52" providerId="ADAL" clId="{1E90B969-08EB-C14B-BDA9-D4C82ED6331E}" dt="2024-04-22T23:19:15.116" v="17166" actId="20577"/>
        <pc:sldMkLst>
          <pc:docMk/>
          <pc:sldMk cId="2463468701" sldId="529"/>
        </pc:sldMkLst>
        <pc:spChg chg="mod">
          <ac:chgData name="Yi Mei" userId="1503b2cb-ace1-4f51-9783-d10a21691a52" providerId="ADAL" clId="{1E90B969-08EB-C14B-BDA9-D4C82ED6331E}" dt="2024-04-22T23:19:15.116" v="17166" actId="20577"/>
          <ac:spMkLst>
            <pc:docMk/>
            <pc:sldMk cId="2463468701" sldId="529"/>
            <ac:spMk id="4" creationId="{4AE60FAD-D6E4-4347-90F0-66CA7AF033C1}"/>
          </ac:spMkLst>
        </pc:spChg>
      </pc:sldChg>
      <pc:sldChg chg="add del">
        <pc:chgData name="Yi Mei" userId="1503b2cb-ace1-4f51-9783-d10a21691a52" providerId="ADAL" clId="{1E90B969-08EB-C14B-BDA9-D4C82ED6331E}" dt="2024-04-23T04:31:47.557" v="17204" actId="2696"/>
        <pc:sldMkLst>
          <pc:docMk/>
          <pc:sldMk cId="283465138" sldId="530"/>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0.png"/><Relationship Id="rId4" Type="http://schemas.openxmlformats.org/officeDocument/2006/relationships/image" Target="../media/image100.png"/></Relationships>
</file>

<file path=ppt/diagrams/_rels/data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eg"/><Relationship Id="rId5" Type="http://schemas.openxmlformats.org/officeDocument/2006/relationships/image" Target="../media/image25.png"/><Relationship Id="rId4" Type="http://schemas.openxmlformats.org/officeDocument/2006/relationships/image" Target="../media/image2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eg"/><Relationship Id="rId5" Type="http://schemas.openxmlformats.org/officeDocument/2006/relationships/image" Target="../media/image25.png"/><Relationship Id="rId4"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mc:AlternateContent xmlns:mc="http://schemas.openxmlformats.org/markup-compatibility/2006" xmlns:a14="http://schemas.microsoft.com/office/drawing/2010/main">
      <mc:Choice Requires="a14">
        <dgm:pt modelId="{F023F30F-EFDC-6647-B4F9-7EFAF96D209B}">
          <dgm:prSet/>
          <dgm:spPr/>
          <dgm:t>
            <a:bodyPr/>
            <a:lstStyle/>
            <a:p>
              <a:r>
                <a:rPr lang="en-US" dirty="0"/>
                <a:t>Design a </a:t>
              </a:r>
              <a:r>
                <a:rPr lang="en-US" b="1" dirty="0">
                  <a:solidFill>
                    <a:srgbClr val="FF00B5"/>
                  </a:solidFill>
                </a:rPr>
                <a:t>framework</a:t>
              </a:r>
              <a:r>
                <a:rPr lang="en-US" dirty="0"/>
                <a:t> </a:t>
              </a:r>
              <a14:m>
                <m:oMath xmlns:m="http://schemas.openxmlformats.org/officeDocument/2006/math">
                  <m:r>
                    <m:rPr>
                      <m:sty m:val="p"/>
                    </m:rPr>
                    <a:rPr lang="en-US" b="0" i="0">
                      <a:latin typeface="Cambria Math" panose="02040503050406030204" pitchFamily="18" charset="0"/>
                    </a:rPr>
                    <m:t>Γ</m:t>
                  </m:r>
                </m:oMath>
              </a14:m>
              <a:r>
                <a:rPr lang="en-US" dirty="0"/>
                <a:t> parameterized with the CO heuristic</a:t>
              </a:r>
              <a:endParaRPr lang="en-NZ" dirty="0"/>
            </a:p>
          </dgm:t>
        </dgm:pt>
      </mc:Choice>
      <mc:Fallback xmlns="">
        <dgm:pt modelId="{F023F30F-EFDC-6647-B4F9-7EFAF96D209B}">
          <dgm:prSet/>
          <dgm:spPr/>
          <dgm:t>
            <a:bodyPr/>
            <a:lstStyle/>
            <a:p>
              <a:r>
                <a:rPr lang="en-US" dirty="0"/>
                <a:t>Design a </a:t>
              </a:r>
              <a:r>
                <a:rPr lang="en-US" b="1" dirty="0">
                  <a:solidFill>
                    <a:srgbClr val="FF00B5"/>
                  </a:solidFill>
                </a:rPr>
                <a:t>framework</a:t>
              </a:r>
              <a:r>
                <a:rPr lang="en-US" dirty="0"/>
                <a:t> </a:t>
              </a:r>
              <a:r>
                <a:rPr lang="en-US" b="0" i="0"/>
                <a:t>Γ</a:t>
              </a:r>
              <a:r>
                <a:rPr lang="en-US" dirty="0"/>
                <a:t> parameterized with the CO heuristic</a:t>
              </a:r>
              <a:endParaRPr lang="en-NZ" dirty="0"/>
            </a:p>
          </dgm:t>
        </dgm:pt>
      </mc:Fallback>
    </mc:AlternateConten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mc:AlternateContent xmlns:mc="http://schemas.openxmlformats.org/markup-compatibility/2006" xmlns:a14="http://schemas.microsoft.com/office/drawing/2010/main">
      <mc:Choice Requires="a14">
        <dgm:pt modelId="{A403B8F0-FCEF-6A4B-98BC-AD24EB0B226D}">
          <dgm:prSet/>
          <dgm:spPr/>
          <dgm:t>
            <a:bodyPr/>
            <a:lstStyle/>
            <a:p>
              <a:r>
                <a:rPr lang="en-US" dirty="0"/>
                <a:t>Decide the </a:t>
              </a:r>
              <a:r>
                <a:rPr lang="en-US" b="1" dirty="0">
                  <a:solidFill>
                    <a:srgbClr val="FF00B5"/>
                  </a:solidFill>
                </a:rPr>
                <a:t>space</a:t>
              </a:r>
              <a:r>
                <a:rPr lang="en-US" dirty="0"/>
                <a:t> </a:t>
              </a:r>
              <a14:m>
                <m:oMath xmlns:m="http://schemas.openxmlformats.org/officeDocument/2006/math">
                  <m:r>
                    <a:rPr lang="en-US" i="1">
                      <a:latin typeface="Cambria Math" panose="02040503050406030204" pitchFamily="18" charset="0"/>
                    </a:rPr>
                    <m:t>ℋ</m:t>
                  </m:r>
                </m:oMath>
              </a14:m>
              <a:r>
                <a:rPr lang="en-US" dirty="0"/>
                <a:t> of all possible CO heuristics in consideration</a:t>
              </a:r>
              <a:endParaRPr lang="en-NZ" dirty="0"/>
            </a:p>
          </dgm:t>
        </dgm:pt>
      </mc:Choice>
      <mc:Fallback xmlns="">
        <dgm:pt modelId="{A403B8F0-FCEF-6A4B-98BC-AD24EB0B226D}">
          <dgm:prSet/>
          <dgm:spPr/>
          <dgm:t>
            <a:bodyPr/>
            <a:lstStyle/>
            <a:p>
              <a:r>
                <a:rPr lang="en-US" dirty="0"/>
                <a:t>Decide the </a:t>
              </a:r>
              <a:r>
                <a:rPr lang="en-US" b="1" dirty="0">
                  <a:solidFill>
                    <a:srgbClr val="FF00B5"/>
                  </a:solidFill>
                </a:rPr>
                <a:t>space</a:t>
              </a:r>
              <a:r>
                <a:rPr lang="en-US" dirty="0"/>
                <a:t> </a:t>
              </a:r>
              <a:r>
                <a:rPr lang="en-US" i="0"/>
                <a:t>ℋ</a:t>
              </a:r>
              <a:r>
                <a:rPr lang="en-US" dirty="0"/>
                <a:t> of all possible CO heuristics in consideration</a:t>
              </a:r>
              <a:endParaRPr lang="en-NZ" dirty="0"/>
            </a:p>
          </dgm:t>
        </dgm:pt>
      </mc:Fallback>
    </mc:AlternateConten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mc:AlternateContent xmlns:mc="http://schemas.openxmlformats.org/markup-compatibility/2006" xmlns:a14="http://schemas.microsoft.com/office/drawing/2010/main">
      <mc:Choice Requires="a14">
        <dgm:pt modelId="{1897158B-8354-5F48-8C10-6A813E62395F}">
          <dgm:prSet/>
          <dgm:spPr/>
          <dgm:t>
            <a:bodyPr/>
            <a:lstStyle/>
            <a:p>
              <a:r>
                <a:rPr lang="en-US" dirty="0"/>
                <a:t>Determine a </a:t>
              </a:r>
              <a:r>
                <a:rPr lang="en-US" b="1" dirty="0">
                  <a:solidFill>
                    <a:srgbClr val="FF00B5"/>
                  </a:solidFill>
                </a:rPr>
                <a:t>training set </a:t>
              </a:r>
              <a14:m>
                <m:oMath xmlns:m="http://schemas.openxmlformats.org/officeDocument/2006/math">
                  <m:r>
                    <m:rPr>
                      <m:sty m:val="p"/>
                    </m:rPr>
                    <a:rPr lang="en-US" i="1">
                      <a:latin typeface="Cambria Math" panose="02040503050406030204" pitchFamily="18" charset="0"/>
                    </a:rPr>
                    <m:t>Ρ</m:t>
                  </m:r>
                </m:oMath>
              </a14:m>
              <a:r>
                <a:rPr lang="en-US" dirty="0"/>
                <a:t> (problem instances) to train the heuristics</a:t>
              </a:r>
              <a:endParaRPr lang="en-NZ" dirty="0"/>
            </a:p>
          </dgm:t>
        </dgm:pt>
      </mc:Choice>
      <mc:Fallback xmlns="">
        <dgm:pt modelId="{1897158B-8354-5F48-8C10-6A813E62395F}">
          <dgm:prSet/>
          <dgm:spPr/>
          <dgm:t>
            <a:bodyPr/>
            <a:lstStyle/>
            <a:p>
              <a:r>
                <a:rPr lang="en-US" dirty="0"/>
                <a:t>Determine a </a:t>
              </a:r>
              <a:r>
                <a:rPr lang="en-US" b="1" dirty="0">
                  <a:solidFill>
                    <a:srgbClr val="FF00B5"/>
                  </a:solidFill>
                </a:rPr>
                <a:t>training set </a:t>
              </a:r>
              <a:r>
                <a:rPr lang="en-US" i="0"/>
                <a:t>Ρ</a:t>
              </a:r>
              <a:r>
                <a:rPr lang="en-US" dirty="0"/>
                <a:t> (problem instances) to train the heuristics</a:t>
              </a:r>
              <a:endParaRPr lang="en-NZ" dirty="0"/>
            </a:p>
          </dgm:t>
        </dgm:pt>
      </mc:Fallback>
    </mc:AlternateConten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mc:AlternateContent xmlns:mc="http://schemas.openxmlformats.org/markup-compatibility/2006" xmlns:a14="http://schemas.microsoft.com/office/drawing/2010/main">
      <mc:Choice Requires="a14">
        <dgm:pt modelId="{4B191ED3-AEB7-1D40-A9F8-C21A7211C009}">
          <dgm:prSet/>
          <dgm:spPr/>
          <dgm:t>
            <a:bodyPr/>
            <a:lstStyle/>
            <a:p>
              <a:r>
                <a:rPr lang="en-US" dirty="0"/>
                <a:t>Design the training </a:t>
              </a:r>
              <a:r>
                <a:rPr lang="en-US" b="1" dirty="0">
                  <a:solidFill>
                    <a:srgbClr val="FF00B5"/>
                  </a:solidFill>
                </a:rPr>
                <a:t>objective function</a:t>
              </a:r>
              <a:r>
                <a:rPr lang="en-US" dirty="0"/>
                <a:t>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oMath>
              </a14:m>
              <a:endParaRPr lang="en-NZ" dirty="0"/>
            </a:p>
          </dgm:t>
        </dgm:pt>
      </mc:Choice>
      <mc:Fallback xmlns="">
        <dgm:pt modelId="{4B191ED3-AEB7-1D40-A9F8-C21A7211C009}">
          <dgm:prSet/>
          <dgm:spPr/>
          <dgm:t>
            <a:bodyPr/>
            <a:lstStyle/>
            <a:p>
              <a:r>
                <a:rPr lang="en-US" dirty="0"/>
                <a:t>Design the training </a:t>
              </a:r>
              <a:r>
                <a:rPr lang="en-US" b="1" dirty="0">
                  <a:solidFill>
                    <a:srgbClr val="FF00B5"/>
                  </a:solidFill>
                </a:rPr>
                <a:t>objective function</a:t>
              </a:r>
              <a:r>
                <a:rPr lang="en-US" dirty="0"/>
                <a:t> </a:t>
              </a:r>
              <a:r>
                <a:rPr lang="en-US" i="0"/>
                <a:t>𝑓(ℎ,Ρ</a:t>
              </a:r>
              <a:r>
                <a:rPr lang="en-US" b="0" i="0"/>
                <a:t>,Γ</a:t>
              </a:r>
              <a:r>
                <a:rPr lang="en-US" i="0"/>
                <a:t>)</a:t>
              </a:r>
              <a:endParaRPr lang="en-NZ" dirty="0"/>
            </a:p>
          </dgm:t>
        </dgm:pt>
      </mc:Fallback>
    </mc:AlternateConten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mc:AlternateContent xmlns:mc="http://schemas.openxmlformats.org/markup-compatibility/2006" xmlns:a14="http://schemas.microsoft.com/office/drawing/2010/main">
      <mc:Choice Requires="a14">
        <dgm:pt modelId="{1C1DAB33-E9EB-6D4A-B39D-2D73A4D82CD6}">
          <dgm:prSet/>
          <dgm:spPr/>
          <dgm:t>
            <a:bodyPr/>
            <a:lstStyle/>
            <a:p>
              <a:r>
                <a:rPr lang="en-US" b="1" dirty="0">
                  <a:solidFill>
                    <a:srgbClr val="FF00B5"/>
                  </a:solidFill>
                </a:rPr>
                <a:t>Find</a:t>
              </a:r>
              <a:r>
                <a:rPr lang="en-US" dirty="0"/>
                <a:t> the best heuristic </a:t>
              </a:r>
              <a14:m>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h</m:t>
                      </m:r>
                    </m:e>
                    <m:sup>
                      <m:r>
                        <a:rPr lang="en-US" b="0" i="1">
                          <a:latin typeface="Cambria Math" panose="02040503050406030204" pitchFamily="18" charset="0"/>
                        </a:rPr>
                        <m:t>∗</m:t>
                      </m:r>
                    </m:sup>
                  </m:sSup>
                  <m:r>
                    <a:rPr lang="en-US" b="0" i="1">
                      <a:latin typeface="Cambria Math" panose="02040503050406030204" pitchFamily="18" charset="0"/>
                    </a:rPr>
                    <m:t>=</m:t>
                  </m:r>
                  <m:func>
                    <m:funcPr>
                      <m:ctrlPr>
                        <a:rPr lang="en-US" b="0" i="1">
                          <a:latin typeface="Cambria Math" panose="02040503050406030204" pitchFamily="18" charset="0"/>
                        </a:rPr>
                      </m:ctrlPr>
                    </m:funcPr>
                    <m:fName>
                      <m:r>
                        <m:rPr>
                          <m:sty m:val="p"/>
                        </m:rPr>
                        <a:rPr lang="en-US" b="0" i="0">
                          <a:latin typeface="Cambria Math" panose="02040503050406030204" pitchFamily="18" charset="0"/>
                        </a:rPr>
                        <m:t>arg</m:t>
                      </m:r>
                    </m:fName>
                    <m:e>
                      <m:func>
                        <m:funcPr>
                          <m:ctrlPr>
                            <a:rPr lang="en-US" b="0" i="1">
                              <a:latin typeface="Cambria Math" panose="02040503050406030204" pitchFamily="18" charset="0"/>
                            </a:rPr>
                          </m:ctrlPr>
                        </m:funcPr>
                        <m:fName>
                          <m:limLow>
                            <m:limLowPr>
                              <m:ctrlPr>
                                <a:rPr lang="en-US" b="0" i="1">
                                  <a:latin typeface="Cambria Math" panose="02040503050406030204" pitchFamily="18" charset="0"/>
                                </a:rPr>
                              </m:ctrlPr>
                            </m:limLowPr>
                            <m:e>
                              <m:r>
                                <m:rPr>
                                  <m:sty m:val="p"/>
                                </m:rPr>
                                <a:rPr lang="en-US" b="0" i="0">
                                  <a:latin typeface="Cambria Math" panose="02040503050406030204" pitchFamily="18" charset="0"/>
                                </a:rPr>
                                <m:t>min</m:t>
                              </m:r>
                            </m:e>
                            <m:lim>
                              <m:r>
                                <a:rPr lang="en-US" b="0" i="1">
                                  <a:latin typeface="Cambria Math" panose="02040503050406030204" pitchFamily="18" charset="0"/>
                                </a:rPr>
                                <m:t>h</m:t>
                              </m:r>
                              <m:r>
                                <a:rPr lang="en-US" b="0" i="1">
                                  <a:latin typeface="Cambria Math" panose="02040503050406030204" pitchFamily="18" charset="0"/>
                                </a:rPr>
                                <m:t>∈</m:t>
                              </m:r>
                              <m:r>
                                <a:rPr lang="en-US" i="1">
                                  <a:latin typeface="Cambria Math" panose="02040503050406030204" pitchFamily="18" charset="0"/>
                                </a:rPr>
                                <m:t>ℋ</m:t>
                              </m:r>
                            </m:lim>
                          </m:limLow>
                        </m:fName>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m:rPr>
                              <m:sty m:val="p"/>
                            </m:rPr>
                            <a:rPr lang="en-US" i="1">
                              <a:latin typeface="Cambria Math" panose="02040503050406030204" pitchFamily="18" charset="0"/>
                            </a:rPr>
                            <m:t>Ρ</m:t>
                          </m:r>
                          <m:r>
                            <a:rPr lang="en-US" b="0" i="1">
                              <a:latin typeface="Cambria Math" panose="02040503050406030204" pitchFamily="18" charset="0"/>
                            </a:rPr>
                            <m:t>,</m:t>
                          </m:r>
                          <m:r>
                            <m:rPr>
                              <m:sty m:val="p"/>
                            </m:rPr>
                            <a:rPr lang="en-US" b="0" i="0">
                              <a:latin typeface="Cambria Math" panose="02040503050406030204" pitchFamily="18" charset="0"/>
                            </a:rPr>
                            <m:t>Γ</m:t>
                          </m:r>
                          <m:r>
                            <a:rPr lang="en-US" i="1">
                              <a:latin typeface="Cambria Math" panose="02040503050406030204" pitchFamily="18" charset="0"/>
                            </a:rPr>
                            <m:t>)</m:t>
                          </m:r>
                        </m:e>
                      </m:func>
                    </m:e>
                  </m:func>
                </m:oMath>
              </a14:m>
              <a:endParaRPr lang="en-NZ" dirty="0"/>
            </a:p>
          </dgm:t>
        </dgm:pt>
      </mc:Choice>
      <mc:Fallback xmlns="">
        <dgm:pt modelId="{1C1DAB33-E9EB-6D4A-B39D-2D73A4D82CD6}">
          <dgm:prSet/>
          <dgm:spPr/>
          <dgm:t>
            <a:bodyPr/>
            <a:lstStyle/>
            <a:p>
              <a:r>
                <a:rPr lang="en-US" b="1" dirty="0">
                  <a:solidFill>
                    <a:srgbClr val="FF00B5"/>
                  </a:solidFill>
                </a:rPr>
                <a:t>Find</a:t>
              </a:r>
              <a:r>
                <a:rPr lang="en-US" dirty="0"/>
                <a:t> the best heuristic </a:t>
              </a:r>
              <a:r>
                <a:rPr lang="en-US" b="0" i="0"/>
                <a:t>ℎ^∗=arg⁡min┬(ℎ∈</a:t>
              </a:r>
              <a:r>
                <a:rPr lang="en-US" i="0"/>
                <a:t>ℋ</a:t>
              </a:r>
              <a:r>
                <a:rPr lang="en-US" b="0" i="0"/>
                <a:t>)⁡〖</a:t>
              </a:r>
              <a:r>
                <a:rPr lang="en-US" i="0"/>
                <a:t>𝑓(ℎ,Ρ</a:t>
              </a:r>
              <a:r>
                <a:rPr lang="en-US" b="0" i="0"/>
                <a:t>,Γ</a:t>
              </a:r>
              <a:r>
                <a:rPr lang="en-US" i="0"/>
                <a:t>)</a:t>
              </a:r>
              <a:r>
                <a:rPr lang="en-US" b="0" i="0"/>
                <a:t>〗 </a:t>
              </a:r>
              <a:endParaRPr lang="en-NZ" dirty="0"/>
            </a:p>
          </dgm:t>
        </dgm:pt>
      </mc:Fallback>
    </mc:AlternateConten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7013F46D-3468-414E-853D-D1D736A48D59}" type="presOf" srcId="{F023F30F-EFDC-6647-B4F9-7EFAF96D209B}" destId="{1745279E-E3E2-2D4F-BEB0-7E6357C3E60C}" srcOrd="0" destOrd="0" presId="urn:microsoft.com/office/officeart/2005/8/layout/process4"/>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6B36B-1717-B84D-A7DE-58DDF4BBBE0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GB"/>
        </a:p>
      </dgm:t>
    </dgm:pt>
    <dgm:pt modelId="{028DA164-9F38-F843-BA6B-B8DD771D0621}">
      <dgm:prSet/>
      <dgm:spPr/>
      <dgm:t>
        <a:bodyPr/>
        <a:lstStyle/>
        <a:p>
          <a:r>
            <a:rPr lang="en-US" b="1" dirty="0"/>
            <a:t>Preprocessing</a:t>
          </a:r>
          <a:endParaRPr lang="en-NZ" dirty="0"/>
        </a:p>
      </dgm:t>
    </dgm:pt>
    <dgm:pt modelId="{06078893-5167-C342-B75E-B7C55D31F5AB}" type="parTrans" cxnId="{0F962CEB-13EE-7C4C-BCC1-4E329445A6BB}">
      <dgm:prSet/>
      <dgm:spPr/>
      <dgm:t>
        <a:bodyPr/>
        <a:lstStyle/>
        <a:p>
          <a:endParaRPr lang="en-GB"/>
        </a:p>
      </dgm:t>
    </dgm:pt>
    <dgm:pt modelId="{F832848D-1FDA-D742-9462-B94B7D48A31B}" type="sibTrans" cxnId="{0F962CEB-13EE-7C4C-BCC1-4E329445A6BB}">
      <dgm:prSet/>
      <dgm:spPr/>
      <dgm:t>
        <a:bodyPr/>
        <a:lstStyle/>
        <a:p>
          <a:endParaRPr lang="en-GB"/>
        </a:p>
      </dgm:t>
    </dgm:pt>
    <dgm:pt modelId="{F023F30F-EFDC-6647-B4F9-7EFAF96D209B}">
      <dgm:prSet/>
      <dgm:spPr>
        <a:blipFill>
          <a:blip xmlns:r="http://schemas.openxmlformats.org/officeDocument/2006/relationships" r:embed="rId1"/>
          <a:stretch>
            <a:fillRect t="-7407" b="-14815"/>
          </a:stretch>
        </a:blipFill>
      </dgm:spPr>
      <dgm:t>
        <a:bodyPr/>
        <a:lstStyle/>
        <a:p>
          <a:r>
            <a:rPr lang="en-US">
              <a:noFill/>
            </a:rPr>
            <a:t> </a:t>
          </a:r>
        </a:p>
      </dgm:t>
    </dgm:pt>
    <dgm:pt modelId="{9B41B4BA-23D6-7E4E-9E15-A1D35DB97EBF}" type="parTrans" cxnId="{B451C1CF-A8A5-B94F-A1AE-AE89EF6DDB8A}">
      <dgm:prSet/>
      <dgm:spPr/>
      <dgm:t>
        <a:bodyPr/>
        <a:lstStyle/>
        <a:p>
          <a:endParaRPr lang="en-GB"/>
        </a:p>
      </dgm:t>
    </dgm:pt>
    <dgm:pt modelId="{FAFE4028-38F2-1F4F-8FEE-23C177240851}" type="sibTrans" cxnId="{B451C1CF-A8A5-B94F-A1AE-AE89EF6DDB8A}">
      <dgm:prSet/>
      <dgm:spPr/>
      <dgm:t>
        <a:bodyPr/>
        <a:lstStyle/>
        <a:p>
          <a:endParaRPr lang="en-GB"/>
        </a:p>
      </dgm:t>
    </dgm:pt>
    <dgm:pt modelId="{70CCD894-DEC4-8442-972F-33E1062865F0}">
      <dgm:prSet/>
      <dgm:spPr/>
      <dgm:t>
        <a:bodyPr/>
        <a:lstStyle/>
        <a:p>
          <a:r>
            <a:rPr lang="en-US" b="1"/>
            <a:t>Encoding</a:t>
          </a:r>
          <a:endParaRPr lang="en-NZ"/>
        </a:p>
      </dgm:t>
    </dgm:pt>
    <dgm:pt modelId="{FA866E08-906B-414C-833E-B716BFF99DCB}" type="parTrans" cxnId="{64877E13-4C82-CA47-A3CC-ADD24F876BFF}">
      <dgm:prSet/>
      <dgm:spPr/>
      <dgm:t>
        <a:bodyPr/>
        <a:lstStyle/>
        <a:p>
          <a:endParaRPr lang="en-GB"/>
        </a:p>
      </dgm:t>
    </dgm:pt>
    <dgm:pt modelId="{E9552867-3CD8-5E4D-8A23-65FC6576C03F}" type="sibTrans" cxnId="{64877E13-4C82-CA47-A3CC-ADD24F876BFF}">
      <dgm:prSet/>
      <dgm:spPr/>
      <dgm:t>
        <a:bodyPr/>
        <a:lstStyle/>
        <a:p>
          <a:endParaRPr lang="en-GB"/>
        </a:p>
      </dgm:t>
    </dgm:pt>
    <dgm:pt modelId="{A403B8F0-FCEF-6A4B-98BC-AD24EB0B226D}">
      <dgm:prSet/>
      <dgm:spPr>
        <a:blipFill>
          <a:blip xmlns:r="http://schemas.openxmlformats.org/officeDocument/2006/relationships" r:embed="rId2"/>
          <a:stretch>
            <a:fillRect t="-3571" b="-14286"/>
          </a:stretch>
        </a:blipFill>
      </dgm:spPr>
      <dgm:t>
        <a:bodyPr/>
        <a:lstStyle/>
        <a:p>
          <a:r>
            <a:rPr lang="en-US">
              <a:noFill/>
            </a:rPr>
            <a:t> </a:t>
          </a:r>
        </a:p>
      </dgm:t>
    </dgm:pt>
    <dgm:pt modelId="{2E5D5CC9-A1DD-3446-94B0-2EFA7B666D68}" type="parTrans" cxnId="{94DDF575-0210-944B-8E27-CC3BB918D943}">
      <dgm:prSet/>
      <dgm:spPr/>
      <dgm:t>
        <a:bodyPr/>
        <a:lstStyle/>
        <a:p>
          <a:endParaRPr lang="en-GB"/>
        </a:p>
      </dgm:t>
    </dgm:pt>
    <dgm:pt modelId="{60DCD34E-07EB-A549-A645-512A3796C2E3}" type="sibTrans" cxnId="{94DDF575-0210-944B-8E27-CC3BB918D943}">
      <dgm:prSet/>
      <dgm:spPr/>
      <dgm:t>
        <a:bodyPr/>
        <a:lstStyle/>
        <a:p>
          <a:endParaRPr lang="en-GB"/>
        </a:p>
      </dgm:t>
    </dgm:pt>
    <dgm:pt modelId="{0579D974-FF82-3241-BD12-B221AF16B162}">
      <dgm:prSet/>
      <dgm:spPr/>
      <dgm:t>
        <a:bodyPr/>
        <a:lstStyle/>
        <a:p>
          <a:r>
            <a:rPr lang="en-US" b="1"/>
            <a:t>Data:</a:t>
          </a:r>
          <a:endParaRPr lang="en-NZ"/>
        </a:p>
      </dgm:t>
    </dgm:pt>
    <dgm:pt modelId="{31F80CC3-C639-0D47-8FA6-158365C53944}" type="parTrans" cxnId="{F21A9687-8206-364E-B38D-A1B230BA786F}">
      <dgm:prSet/>
      <dgm:spPr/>
      <dgm:t>
        <a:bodyPr/>
        <a:lstStyle/>
        <a:p>
          <a:endParaRPr lang="en-GB"/>
        </a:p>
      </dgm:t>
    </dgm:pt>
    <dgm:pt modelId="{F8951BC8-7EC0-C145-B6A6-7FF157673CA7}" type="sibTrans" cxnId="{F21A9687-8206-364E-B38D-A1B230BA786F}">
      <dgm:prSet/>
      <dgm:spPr/>
      <dgm:t>
        <a:bodyPr/>
        <a:lstStyle/>
        <a:p>
          <a:endParaRPr lang="en-GB"/>
        </a:p>
      </dgm:t>
    </dgm:pt>
    <dgm:pt modelId="{1897158B-8354-5F48-8C10-6A813E62395F}">
      <dgm:prSet/>
      <dgm:spPr>
        <a:blipFill>
          <a:blip xmlns:r="http://schemas.openxmlformats.org/officeDocument/2006/relationships" r:embed="rId3"/>
          <a:stretch>
            <a:fillRect t="-3571" b="-14286"/>
          </a:stretch>
        </a:blipFill>
      </dgm:spPr>
      <dgm:t>
        <a:bodyPr/>
        <a:lstStyle/>
        <a:p>
          <a:r>
            <a:rPr lang="en-US">
              <a:noFill/>
            </a:rPr>
            <a:t> </a:t>
          </a:r>
        </a:p>
      </dgm:t>
    </dgm:pt>
    <dgm:pt modelId="{8ECCF6D7-B78F-9849-8160-16CFB8E22D8D}" type="parTrans" cxnId="{430BD494-03B8-1E49-9148-A4883C47282B}">
      <dgm:prSet/>
      <dgm:spPr/>
      <dgm:t>
        <a:bodyPr/>
        <a:lstStyle/>
        <a:p>
          <a:endParaRPr lang="en-GB"/>
        </a:p>
      </dgm:t>
    </dgm:pt>
    <dgm:pt modelId="{570688BF-3311-C044-9B57-D2214F6D947B}" type="sibTrans" cxnId="{430BD494-03B8-1E49-9148-A4883C47282B}">
      <dgm:prSet/>
      <dgm:spPr/>
      <dgm:t>
        <a:bodyPr/>
        <a:lstStyle/>
        <a:p>
          <a:endParaRPr lang="en-GB"/>
        </a:p>
      </dgm:t>
    </dgm:pt>
    <dgm:pt modelId="{8EC394C8-378E-BA40-932C-B5CD11FCAD60}">
      <dgm:prSet/>
      <dgm:spPr/>
      <dgm:t>
        <a:bodyPr/>
        <a:lstStyle/>
        <a:p>
          <a:r>
            <a:rPr lang="en-US" b="1"/>
            <a:t>Objective:</a:t>
          </a:r>
          <a:endParaRPr lang="en-NZ"/>
        </a:p>
      </dgm:t>
    </dgm:pt>
    <dgm:pt modelId="{7C90C39E-25C5-8B48-849C-8A1B605736FA}" type="parTrans" cxnId="{79207590-688C-6841-AAC0-23D720C9D86B}">
      <dgm:prSet/>
      <dgm:spPr/>
      <dgm:t>
        <a:bodyPr/>
        <a:lstStyle/>
        <a:p>
          <a:endParaRPr lang="en-GB"/>
        </a:p>
      </dgm:t>
    </dgm:pt>
    <dgm:pt modelId="{690EB075-54FB-124C-9304-07EB48E66B1D}" type="sibTrans" cxnId="{79207590-688C-6841-AAC0-23D720C9D86B}">
      <dgm:prSet/>
      <dgm:spPr/>
      <dgm:t>
        <a:bodyPr/>
        <a:lstStyle/>
        <a:p>
          <a:endParaRPr lang="en-GB"/>
        </a:p>
      </dgm:t>
    </dgm:pt>
    <dgm:pt modelId="{4B191ED3-AEB7-1D40-A9F8-C21A7211C009}">
      <dgm:prSet/>
      <dgm:spPr>
        <a:blipFill>
          <a:blip xmlns:r="http://schemas.openxmlformats.org/officeDocument/2006/relationships" r:embed="rId4"/>
          <a:stretch>
            <a:fillRect t="-7143" b="-14286"/>
          </a:stretch>
        </a:blipFill>
      </dgm:spPr>
      <dgm:t>
        <a:bodyPr/>
        <a:lstStyle/>
        <a:p>
          <a:r>
            <a:rPr lang="en-US">
              <a:noFill/>
            </a:rPr>
            <a:t> </a:t>
          </a:r>
        </a:p>
      </dgm:t>
    </dgm:pt>
    <dgm:pt modelId="{4BA02881-FA00-8245-A577-E817764EC4A3}" type="parTrans" cxnId="{01D264D1-1196-6341-9BC8-CA296B5D8E82}">
      <dgm:prSet/>
      <dgm:spPr/>
      <dgm:t>
        <a:bodyPr/>
        <a:lstStyle/>
        <a:p>
          <a:endParaRPr lang="en-GB"/>
        </a:p>
      </dgm:t>
    </dgm:pt>
    <dgm:pt modelId="{DCB4CBAF-8DC3-A54F-922C-DAC0CA28832F}" type="sibTrans" cxnId="{01D264D1-1196-6341-9BC8-CA296B5D8E82}">
      <dgm:prSet/>
      <dgm:spPr/>
      <dgm:t>
        <a:bodyPr/>
        <a:lstStyle/>
        <a:p>
          <a:endParaRPr lang="en-GB"/>
        </a:p>
      </dgm:t>
    </dgm:pt>
    <dgm:pt modelId="{9005328F-370A-F849-BF47-4E59FCDB9FFA}">
      <dgm:prSet/>
      <dgm:spPr/>
      <dgm:t>
        <a:bodyPr/>
        <a:lstStyle/>
        <a:p>
          <a:r>
            <a:rPr lang="en-US" b="1"/>
            <a:t>Optimisation:</a:t>
          </a:r>
          <a:endParaRPr lang="en-NZ"/>
        </a:p>
      </dgm:t>
    </dgm:pt>
    <dgm:pt modelId="{E40110E1-44DF-8741-93B9-37763802445F}" type="parTrans" cxnId="{345F6B48-F9A5-A448-BED3-E462FC40D897}">
      <dgm:prSet/>
      <dgm:spPr/>
      <dgm:t>
        <a:bodyPr/>
        <a:lstStyle/>
        <a:p>
          <a:endParaRPr lang="en-GB"/>
        </a:p>
      </dgm:t>
    </dgm:pt>
    <dgm:pt modelId="{465288A7-FFA9-9845-BA92-225EDF8238B2}" type="sibTrans" cxnId="{345F6B48-F9A5-A448-BED3-E462FC40D897}">
      <dgm:prSet/>
      <dgm:spPr/>
      <dgm:t>
        <a:bodyPr/>
        <a:lstStyle/>
        <a:p>
          <a:endParaRPr lang="en-GB"/>
        </a:p>
      </dgm:t>
    </dgm:pt>
    <dgm:pt modelId="{1C1DAB33-E9EB-6D4A-B39D-2D73A4D82CD6}">
      <dgm:prSet/>
      <dgm:spPr>
        <a:blipFill>
          <a:blip xmlns:r="http://schemas.openxmlformats.org/officeDocument/2006/relationships" r:embed="rId5"/>
          <a:stretch>
            <a:fillRect t="-10714" b="-7143"/>
          </a:stretch>
        </a:blipFill>
      </dgm:spPr>
      <dgm:t>
        <a:bodyPr/>
        <a:lstStyle/>
        <a:p>
          <a:r>
            <a:rPr lang="en-US">
              <a:noFill/>
            </a:rPr>
            <a:t> </a:t>
          </a:r>
        </a:p>
      </dgm:t>
    </dgm:pt>
    <dgm:pt modelId="{7AC42BB2-60E8-6444-B6C7-0A8F07622F28}" type="parTrans" cxnId="{CDE54AE0-6BB3-954F-81AD-B9B3488A7849}">
      <dgm:prSet/>
      <dgm:spPr/>
      <dgm:t>
        <a:bodyPr/>
        <a:lstStyle/>
        <a:p>
          <a:endParaRPr lang="en-GB"/>
        </a:p>
      </dgm:t>
    </dgm:pt>
    <dgm:pt modelId="{049E4367-7B76-FD4F-80C6-C9834CCC358C}" type="sibTrans" cxnId="{CDE54AE0-6BB3-954F-81AD-B9B3488A7849}">
      <dgm:prSet/>
      <dgm:spPr/>
      <dgm:t>
        <a:bodyPr/>
        <a:lstStyle/>
        <a:p>
          <a:endParaRPr lang="en-GB"/>
        </a:p>
      </dgm:t>
    </dgm:pt>
    <dgm:pt modelId="{3F5AB2C2-3F6B-984E-A42D-5C8DEA516A04}" type="pres">
      <dgm:prSet presAssocID="{45E6B36B-1717-B84D-A7DE-58DDF4BBBE07}" presName="Name0" presStyleCnt="0">
        <dgm:presLayoutVars>
          <dgm:dir/>
          <dgm:animLvl val="lvl"/>
          <dgm:resizeHandles val="exact"/>
        </dgm:presLayoutVars>
      </dgm:prSet>
      <dgm:spPr/>
    </dgm:pt>
    <dgm:pt modelId="{FCE0B94B-BAF5-B74B-BFF8-F99E6EF28DD9}" type="pres">
      <dgm:prSet presAssocID="{9005328F-370A-F849-BF47-4E59FCDB9FFA}" presName="boxAndChildren" presStyleCnt="0"/>
      <dgm:spPr/>
    </dgm:pt>
    <dgm:pt modelId="{E9993C8D-5D89-464F-A485-B35A62163757}" type="pres">
      <dgm:prSet presAssocID="{9005328F-370A-F849-BF47-4E59FCDB9FFA}" presName="parentTextBox" presStyleLbl="node1" presStyleIdx="0" presStyleCnt="5"/>
      <dgm:spPr/>
    </dgm:pt>
    <dgm:pt modelId="{4168B411-B6F3-F04F-AC63-D43CD7AD6B92}" type="pres">
      <dgm:prSet presAssocID="{9005328F-370A-F849-BF47-4E59FCDB9FFA}" presName="entireBox" presStyleLbl="node1" presStyleIdx="0" presStyleCnt="5"/>
      <dgm:spPr/>
    </dgm:pt>
    <dgm:pt modelId="{2DE782CB-0991-2741-B213-D8AFC8EB658A}" type="pres">
      <dgm:prSet presAssocID="{9005328F-370A-F849-BF47-4E59FCDB9FFA}" presName="descendantBox" presStyleCnt="0"/>
      <dgm:spPr/>
    </dgm:pt>
    <dgm:pt modelId="{307E594F-FEF8-D441-B80E-8AE3893EF18E}" type="pres">
      <dgm:prSet presAssocID="{1C1DAB33-E9EB-6D4A-B39D-2D73A4D82CD6}" presName="childTextBox" presStyleLbl="fgAccFollowNode1" presStyleIdx="0" presStyleCnt="5">
        <dgm:presLayoutVars>
          <dgm:bulletEnabled val="1"/>
        </dgm:presLayoutVars>
      </dgm:prSet>
      <dgm:spPr/>
    </dgm:pt>
    <dgm:pt modelId="{E6E64FF0-2D95-F54E-9E6A-F193DE55953E}" type="pres">
      <dgm:prSet presAssocID="{690EB075-54FB-124C-9304-07EB48E66B1D}" presName="sp" presStyleCnt="0"/>
      <dgm:spPr/>
    </dgm:pt>
    <dgm:pt modelId="{0C613A6D-3BCF-D443-A1B2-54E4D2078093}" type="pres">
      <dgm:prSet presAssocID="{8EC394C8-378E-BA40-932C-B5CD11FCAD60}" presName="arrowAndChildren" presStyleCnt="0"/>
      <dgm:spPr/>
    </dgm:pt>
    <dgm:pt modelId="{A9D0394B-0279-3145-B7C6-8112DCBFE991}" type="pres">
      <dgm:prSet presAssocID="{8EC394C8-378E-BA40-932C-B5CD11FCAD60}" presName="parentTextArrow" presStyleLbl="node1" presStyleIdx="0" presStyleCnt="5"/>
      <dgm:spPr/>
    </dgm:pt>
    <dgm:pt modelId="{0861ABAE-2EF2-0140-B766-77899BBEEF43}" type="pres">
      <dgm:prSet presAssocID="{8EC394C8-378E-BA40-932C-B5CD11FCAD60}" presName="arrow" presStyleLbl="node1" presStyleIdx="1" presStyleCnt="5"/>
      <dgm:spPr/>
    </dgm:pt>
    <dgm:pt modelId="{EBC4BFB4-CC7D-4247-BCB4-01565EFCE402}" type="pres">
      <dgm:prSet presAssocID="{8EC394C8-378E-BA40-932C-B5CD11FCAD60}" presName="descendantArrow" presStyleCnt="0"/>
      <dgm:spPr/>
    </dgm:pt>
    <dgm:pt modelId="{72D363D4-5CB4-D242-A1DF-C0D20DFE8B7A}" type="pres">
      <dgm:prSet presAssocID="{4B191ED3-AEB7-1D40-A9F8-C21A7211C009}" presName="childTextArrow" presStyleLbl="fgAccFollowNode1" presStyleIdx="1" presStyleCnt="5">
        <dgm:presLayoutVars>
          <dgm:bulletEnabled val="1"/>
        </dgm:presLayoutVars>
      </dgm:prSet>
      <dgm:spPr/>
    </dgm:pt>
    <dgm:pt modelId="{A29E48D2-4D2B-E544-9151-EF0B1281BC1C}" type="pres">
      <dgm:prSet presAssocID="{F8951BC8-7EC0-C145-B6A6-7FF157673CA7}" presName="sp" presStyleCnt="0"/>
      <dgm:spPr/>
    </dgm:pt>
    <dgm:pt modelId="{5A32C3E7-DC98-7E45-8819-A9DBDC1EB9C3}" type="pres">
      <dgm:prSet presAssocID="{0579D974-FF82-3241-BD12-B221AF16B162}" presName="arrowAndChildren" presStyleCnt="0"/>
      <dgm:spPr/>
    </dgm:pt>
    <dgm:pt modelId="{18503753-4A6D-C746-8FC7-C3D9C40B0859}" type="pres">
      <dgm:prSet presAssocID="{0579D974-FF82-3241-BD12-B221AF16B162}" presName="parentTextArrow" presStyleLbl="node1" presStyleIdx="1" presStyleCnt="5"/>
      <dgm:spPr/>
    </dgm:pt>
    <dgm:pt modelId="{9483CD6E-5EE8-454E-A45C-002FF445B1C5}" type="pres">
      <dgm:prSet presAssocID="{0579D974-FF82-3241-BD12-B221AF16B162}" presName="arrow" presStyleLbl="node1" presStyleIdx="2" presStyleCnt="5"/>
      <dgm:spPr/>
    </dgm:pt>
    <dgm:pt modelId="{58DAE979-4CCD-EF44-AC90-5591EA8112F6}" type="pres">
      <dgm:prSet presAssocID="{0579D974-FF82-3241-BD12-B221AF16B162}" presName="descendantArrow" presStyleCnt="0"/>
      <dgm:spPr/>
    </dgm:pt>
    <dgm:pt modelId="{C4D8BC82-811D-9347-93A8-591837E8DBB2}" type="pres">
      <dgm:prSet presAssocID="{1897158B-8354-5F48-8C10-6A813E62395F}" presName="childTextArrow" presStyleLbl="fgAccFollowNode1" presStyleIdx="2" presStyleCnt="5">
        <dgm:presLayoutVars>
          <dgm:bulletEnabled val="1"/>
        </dgm:presLayoutVars>
      </dgm:prSet>
      <dgm:spPr/>
    </dgm:pt>
    <dgm:pt modelId="{169D1942-4F4B-B747-AE6A-F3CAB4A08B9C}" type="pres">
      <dgm:prSet presAssocID="{E9552867-3CD8-5E4D-8A23-65FC6576C03F}" presName="sp" presStyleCnt="0"/>
      <dgm:spPr/>
    </dgm:pt>
    <dgm:pt modelId="{3A0426EF-B432-2346-AB25-E0F9D0B76A25}" type="pres">
      <dgm:prSet presAssocID="{70CCD894-DEC4-8442-972F-33E1062865F0}" presName="arrowAndChildren" presStyleCnt="0"/>
      <dgm:spPr/>
    </dgm:pt>
    <dgm:pt modelId="{F0F1D15E-3B13-1741-B654-E91D874B59C4}" type="pres">
      <dgm:prSet presAssocID="{70CCD894-DEC4-8442-972F-33E1062865F0}" presName="parentTextArrow" presStyleLbl="node1" presStyleIdx="2" presStyleCnt="5"/>
      <dgm:spPr/>
    </dgm:pt>
    <dgm:pt modelId="{69F269C5-D99D-2D43-A367-CC8811A07591}" type="pres">
      <dgm:prSet presAssocID="{70CCD894-DEC4-8442-972F-33E1062865F0}" presName="arrow" presStyleLbl="node1" presStyleIdx="3" presStyleCnt="5"/>
      <dgm:spPr/>
    </dgm:pt>
    <dgm:pt modelId="{F9545831-CE03-5C44-860A-44343EC5BD4D}" type="pres">
      <dgm:prSet presAssocID="{70CCD894-DEC4-8442-972F-33E1062865F0}" presName="descendantArrow" presStyleCnt="0"/>
      <dgm:spPr/>
    </dgm:pt>
    <dgm:pt modelId="{043E78A2-628F-8846-9733-3DEA192EA1CF}" type="pres">
      <dgm:prSet presAssocID="{A403B8F0-FCEF-6A4B-98BC-AD24EB0B226D}" presName="childTextArrow" presStyleLbl="fgAccFollowNode1" presStyleIdx="3" presStyleCnt="5">
        <dgm:presLayoutVars>
          <dgm:bulletEnabled val="1"/>
        </dgm:presLayoutVars>
      </dgm:prSet>
      <dgm:spPr/>
    </dgm:pt>
    <dgm:pt modelId="{5108D900-BB12-5B4A-BEC3-2908EABAFE4B}" type="pres">
      <dgm:prSet presAssocID="{F832848D-1FDA-D742-9462-B94B7D48A31B}" presName="sp" presStyleCnt="0"/>
      <dgm:spPr/>
    </dgm:pt>
    <dgm:pt modelId="{D3E4A0A3-0E9F-134F-8DCD-DAFDBC821093}" type="pres">
      <dgm:prSet presAssocID="{028DA164-9F38-F843-BA6B-B8DD771D0621}" presName="arrowAndChildren" presStyleCnt="0"/>
      <dgm:spPr/>
    </dgm:pt>
    <dgm:pt modelId="{3C8A61E2-55C2-7F47-9B4D-57A0E0A6034A}" type="pres">
      <dgm:prSet presAssocID="{028DA164-9F38-F843-BA6B-B8DD771D0621}" presName="parentTextArrow" presStyleLbl="node1" presStyleIdx="3" presStyleCnt="5"/>
      <dgm:spPr/>
    </dgm:pt>
    <dgm:pt modelId="{5685929D-B515-F643-8F04-6643B5E58259}" type="pres">
      <dgm:prSet presAssocID="{028DA164-9F38-F843-BA6B-B8DD771D0621}" presName="arrow" presStyleLbl="node1" presStyleIdx="4" presStyleCnt="5"/>
      <dgm:spPr/>
    </dgm:pt>
    <dgm:pt modelId="{44889B2C-EDAC-8C4B-8C26-AB301FA4D76E}" type="pres">
      <dgm:prSet presAssocID="{028DA164-9F38-F843-BA6B-B8DD771D0621}" presName="descendantArrow" presStyleCnt="0"/>
      <dgm:spPr/>
    </dgm:pt>
    <dgm:pt modelId="{1745279E-E3E2-2D4F-BEB0-7E6357C3E60C}" type="pres">
      <dgm:prSet presAssocID="{F023F30F-EFDC-6647-B4F9-7EFAF96D209B}" presName="childTextArrow" presStyleLbl="fgAccFollowNode1" presStyleIdx="4" presStyleCnt="5">
        <dgm:presLayoutVars>
          <dgm:bulletEnabled val="1"/>
        </dgm:presLayoutVars>
      </dgm:prSet>
      <dgm:spPr/>
    </dgm:pt>
  </dgm:ptLst>
  <dgm:cxnLst>
    <dgm:cxn modelId="{DB852F04-9F94-A54A-9014-19DC42729AD1}" type="presOf" srcId="{1897158B-8354-5F48-8C10-6A813E62395F}" destId="{C4D8BC82-811D-9347-93A8-591837E8DBB2}" srcOrd="0" destOrd="0" presId="urn:microsoft.com/office/officeart/2005/8/layout/process4"/>
    <dgm:cxn modelId="{0596E60C-4505-084D-A01C-131AE96CFD95}" type="presOf" srcId="{45E6B36B-1717-B84D-A7DE-58DDF4BBBE07}" destId="{3F5AB2C2-3F6B-984E-A42D-5C8DEA516A04}" srcOrd="0" destOrd="0" presId="urn:microsoft.com/office/officeart/2005/8/layout/process4"/>
    <dgm:cxn modelId="{67C7380D-61ED-3943-B896-0FF991ACB1C1}" type="presOf" srcId="{028DA164-9F38-F843-BA6B-B8DD771D0621}" destId="{3C8A61E2-55C2-7F47-9B4D-57A0E0A6034A}" srcOrd="0" destOrd="0" presId="urn:microsoft.com/office/officeart/2005/8/layout/process4"/>
    <dgm:cxn modelId="{4C1AE310-5EAF-7242-9191-87E65F3A5FFC}" type="presOf" srcId="{70CCD894-DEC4-8442-972F-33E1062865F0}" destId="{69F269C5-D99D-2D43-A367-CC8811A07591}" srcOrd="1" destOrd="0" presId="urn:microsoft.com/office/officeart/2005/8/layout/process4"/>
    <dgm:cxn modelId="{64877E13-4C82-CA47-A3CC-ADD24F876BFF}" srcId="{45E6B36B-1717-B84D-A7DE-58DDF4BBBE07}" destId="{70CCD894-DEC4-8442-972F-33E1062865F0}" srcOrd="1" destOrd="0" parTransId="{FA866E08-906B-414C-833E-B716BFF99DCB}" sibTransId="{E9552867-3CD8-5E4D-8A23-65FC6576C03F}"/>
    <dgm:cxn modelId="{6C9A111C-41D6-DE4F-B96B-0747F3C97796}" type="presOf" srcId="{9005328F-370A-F849-BF47-4E59FCDB9FFA}" destId="{4168B411-B6F3-F04F-AC63-D43CD7AD6B92}" srcOrd="1" destOrd="0" presId="urn:microsoft.com/office/officeart/2005/8/layout/process4"/>
    <dgm:cxn modelId="{415DDE20-F864-1D4B-85F3-632EC8532D3C}" type="presOf" srcId="{4B191ED3-AEB7-1D40-A9F8-C21A7211C009}" destId="{72D363D4-5CB4-D242-A1DF-C0D20DFE8B7A}" srcOrd="0" destOrd="0" presId="urn:microsoft.com/office/officeart/2005/8/layout/process4"/>
    <dgm:cxn modelId="{1F7A7346-8B1C-804E-9281-26A4C51F3831}" type="presOf" srcId="{A403B8F0-FCEF-6A4B-98BC-AD24EB0B226D}" destId="{043E78A2-628F-8846-9733-3DEA192EA1CF}" srcOrd="0" destOrd="0" presId="urn:microsoft.com/office/officeart/2005/8/layout/process4"/>
    <dgm:cxn modelId="{345F6B48-F9A5-A448-BED3-E462FC40D897}" srcId="{45E6B36B-1717-B84D-A7DE-58DDF4BBBE07}" destId="{9005328F-370A-F849-BF47-4E59FCDB9FFA}" srcOrd="4" destOrd="0" parTransId="{E40110E1-44DF-8741-93B9-37763802445F}" sibTransId="{465288A7-FFA9-9845-BA92-225EDF8238B2}"/>
    <dgm:cxn modelId="{A0B5E24F-418C-F148-96DC-7AEC6EC56C94}" type="presOf" srcId="{8EC394C8-378E-BA40-932C-B5CD11FCAD60}" destId="{A9D0394B-0279-3145-B7C6-8112DCBFE991}" srcOrd="0" destOrd="0" presId="urn:microsoft.com/office/officeart/2005/8/layout/process4"/>
    <dgm:cxn modelId="{8EA93851-74B3-184C-819E-D856F263DF6F}" type="presOf" srcId="{9005328F-370A-F849-BF47-4E59FCDB9FFA}" destId="{E9993C8D-5D89-464F-A485-B35A62163757}" srcOrd="0" destOrd="0" presId="urn:microsoft.com/office/officeart/2005/8/layout/process4"/>
    <dgm:cxn modelId="{CFE7595F-5D32-BE4D-9FED-06D93CAAC2DF}" type="presOf" srcId="{0579D974-FF82-3241-BD12-B221AF16B162}" destId="{18503753-4A6D-C746-8FC7-C3D9C40B0859}" srcOrd="0" destOrd="0" presId="urn:microsoft.com/office/officeart/2005/8/layout/process4"/>
    <dgm:cxn modelId="{7013F46D-3468-414E-853D-D1D736A48D59}" type="presOf" srcId="{F023F30F-EFDC-6647-B4F9-7EFAF96D209B}" destId="{1745279E-E3E2-2D4F-BEB0-7E6357C3E60C}" srcOrd="0" destOrd="0" presId="urn:microsoft.com/office/officeart/2005/8/layout/process4"/>
    <dgm:cxn modelId="{94DDF575-0210-944B-8E27-CC3BB918D943}" srcId="{70CCD894-DEC4-8442-972F-33E1062865F0}" destId="{A403B8F0-FCEF-6A4B-98BC-AD24EB0B226D}" srcOrd="0" destOrd="0" parTransId="{2E5D5CC9-A1DD-3446-94B0-2EFA7B666D68}" sibTransId="{60DCD34E-07EB-A549-A645-512A3796C2E3}"/>
    <dgm:cxn modelId="{F21A9687-8206-364E-B38D-A1B230BA786F}" srcId="{45E6B36B-1717-B84D-A7DE-58DDF4BBBE07}" destId="{0579D974-FF82-3241-BD12-B221AF16B162}" srcOrd="2" destOrd="0" parTransId="{31F80CC3-C639-0D47-8FA6-158365C53944}" sibTransId="{F8951BC8-7EC0-C145-B6A6-7FF157673CA7}"/>
    <dgm:cxn modelId="{79207590-688C-6841-AAC0-23D720C9D86B}" srcId="{45E6B36B-1717-B84D-A7DE-58DDF4BBBE07}" destId="{8EC394C8-378E-BA40-932C-B5CD11FCAD60}" srcOrd="3" destOrd="0" parTransId="{7C90C39E-25C5-8B48-849C-8A1B605736FA}" sibTransId="{690EB075-54FB-124C-9304-07EB48E66B1D}"/>
    <dgm:cxn modelId="{430BD494-03B8-1E49-9148-A4883C47282B}" srcId="{0579D974-FF82-3241-BD12-B221AF16B162}" destId="{1897158B-8354-5F48-8C10-6A813E62395F}" srcOrd="0" destOrd="0" parTransId="{8ECCF6D7-B78F-9849-8160-16CFB8E22D8D}" sibTransId="{570688BF-3311-C044-9B57-D2214F6D947B}"/>
    <dgm:cxn modelId="{DF8CD99B-BF40-B54D-859D-9C522FBF1371}" type="presOf" srcId="{8EC394C8-378E-BA40-932C-B5CD11FCAD60}" destId="{0861ABAE-2EF2-0140-B766-77899BBEEF43}" srcOrd="1" destOrd="0" presId="urn:microsoft.com/office/officeart/2005/8/layout/process4"/>
    <dgm:cxn modelId="{86111EB6-3262-FE45-BA80-6454677005A8}" type="presOf" srcId="{1C1DAB33-E9EB-6D4A-B39D-2D73A4D82CD6}" destId="{307E594F-FEF8-D441-B80E-8AE3893EF18E}" srcOrd="0" destOrd="0" presId="urn:microsoft.com/office/officeart/2005/8/layout/process4"/>
    <dgm:cxn modelId="{9B82A7B8-D72F-634E-81C1-F5CC389FCD8A}" type="presOf" srcId="{028DA164-9F38-F843-BA6B-B8DD771D0621}" destId="{5685929D-B515-F643-8F04-6643B5E58259}" srcOrd="1" destOrd="0" presId="urn:microsoft.com/office/officeart/2005/8/layout/process4"/>
    <dgm:cxn modelId="{B451C1CF-A8A5-B94F-A1AE-AE89EF6DDB8A}" srcId="{028DA164-9F38-F843-BA6B-B8DD771D0621}" destId="{F023F30F-EFDC-6647-B4F9-7EFAF96D209B}" srcOrd="0" destOrd="0" parTransId="{9B41B4BA-23D6-7E4E-9E15-A1D35DB97EBF}" sibTransId="{FAFE4028-38F2-1F4F-8FEE-23C177240851}"/>
    <dgm:cxn modelId="{01D264D1-1196-6341-9BC8-CA296B5D8E82}" srcId="{8EC394C8-378E-BA40-932C-B5CD11FCAD60}" destId="{4B191ED3-AEB7-1D40-A9F8-C21A7211C009}" srcOrd="0" destOrd="0" parTransId="{4BA02881-FA00-8245-A577-E817764EC4A3}" sibTransId="{DCB4CBAF-8DC3-A54F-922C-DAC0CA28832F}"/>
    <dgm:cxn modelId="{CDF14CD3-B823-6048-8231-86A67C0A9105}" type="presOf" srcId="{70CCD894-DEC4-8442-972F-33E1062865F0}" destId="{F0F1D15E-3B13-1741-B654-E91D874B59C4}" srcOrd="0" destOrd="0" presId="urn:microsoft.com/office/officeart/2005/8/layout/process4"/>
    <dgm:cxn modelId="{CDE54AE0-6BB3-954F-81AD-B9B3488A7849}" srcId="{9005328F-370A-F849-BF47-4E59FCDB9FFA}" destId="{1C1DAB33-E9EB-6D4A-B39D-2D73A4D82CD6}" srcOrd="0" destOrd="0" parTransId="{7AC42BB2-60E8-6444-B6C7-0A8F07622F28}" sibTransId="{049E4367-7B76-FD4F-80C6-C9834CCC358C}"/>
    <dgm:cxn modelId="{0F962CEB-13EE-7C4C-BCC1-4E329445A6BB}" srcId="{45E6B36B-1717-B84D-A7DE-58DDF4BBBE07}" destId="{028DA164-9F38-F843-BA6B-B8DD771D0621}" srcOrd="0" destOrd="0" parTransId="{06078893-5167-C342-B75E-B7C55D31F5AB}" sibTransId="{F832848D-1FDA-D742-9462-B94B7D48A31B}"/>
    <dgm:cxn modelId="{2CE727EC-B9F8-AC4A-AFAE-55BB6F1C9C6F}" type="presOf" srcId="{0579D974-FF82-3241-BD12-B221AF16B162}" destId="{9483CD6E-5EE8-454E-A45C-002FF445B1C5}" srcOrd="1" destOrd="0" presId="urn:microsoft.com/office/officeart/2005/8/layout/process4"/>
    <dgm:cxn modelId="{E5C4FCD2-472B-3C4B-A689-293F9E0317E2}" type="presParOf" srcId="{3F5AB2C2-3F6B-984E-A42D-5C8DEA516A04}" destId="{FCE0B94B-BAF5-B74B-BFF8-F99E6EF28DD9}" srcOrd="0" destOrd="0" presId="urn:microsoft.com/office/officeart/2005/8/layout/process4"/>
    <dgm:cxn modelId="{69F62B99-6BDD-6F4C-8C8B-0C508999FC4E}" type="presParOf" srcId="{FCE0B94B-BAF5-B74B-BFF8-F99E6EF28DD9}" destId="{E9993C8D-5D89-464F-A485-B35A62163757}" srcOrd="0" destOrd="0" presId="urn:microsoft.com/office/officeart/2005/8/layout/process4"/>
    <dgm:cxn modelId="{A41AB2BB-9507-5F49-9B5B-0994E8F33AED}" type="presParOf" srcId="{FCE0B94B-BAF5-B74B-BFF8-F99E6EF28DD9}" destId="{4168B411-B6F3-F04F-AC63-D43CD7AD6B92}" srcOrd="1" destOrd="0" presId="urn:microsoft.com/office/officeart/2005/8/layout/process4"/>
    <dgm:cxn modelId="{C24A7D4E-D9FA-8A49-972A-F2A29C383636}" type="presParOf" srcId="{FCE0B94B-BAF5-B74B-BFF8-F99E6EF28DD9}" destId="{2DE782CB-0991-2741-B213-D8AFC8EB658A}" srcOrd="2" destOrd="0" presId="urn:microsoft.com/office/officeart/2005/8/layout/process4"/>
    <dgm:cxn modelId="{0357D91D-0BA2-644D-8A9D-18CFE882D933}" type="presParOf" srcId="{2DE782CB-0991-2741-B213-D8AFC8EB658A}" destId="{307E594F-FEF8-D441-B80E-8AE3893EF18E}" srcOrd="0" destOrd="0" presId="urn:microsoft.com/office/officeart/2005/8/layout/process4"/>
    <dgm:cxn modelId="{30511F3D-DC81-EA49-84A6-3F8B614DDE42}" type="presParOf" srcId="{3F5AB2C2-3F6B-984E-A42D-5C8DEA516A04}" destId="{E6E64FF0-2D95-F54E-9E6A-F193DE55953E}" srcOrd="1" destOrd="0" presId="urn:microsoft.com/office/officeart/2005/8/layout/process4"/>
    <dgm:cxn modelId="{05BE1FA4-6AEC-434B-BD35-2EA90B822C81}" type="presParOf" srcId="{3F5AB2C2-3F6B-984E-A42D-5C8DEA516A04}" destId="{0C613A6D-3BCF-D443-A1B2-54E4D2078093}" srcOrd="2" destOrd="0" presId="urn:microsoft.com/office/officeart/2005/8/layout/process4"/>
    <dgm:cxn modelId="{D3A6BFE4-FA47-2748-A48C-85F340A422CA}" type="presParOf" srcId="{0C613A6D-3BCF-D443-A1B2-54E4D2078093}" destId="{A9D0394B-0279-3145-B7C6-8112DCBFE991}" srcOrd="0" destOrd="0" presId="urn:microsoft.com/office/officeart/2005/8/layout/process4"/>
    <dgm:cxn modelId="{1FB0A647-1090-D443-AF5A-EB34EC86ED68}" type="presParOf" srcId="{0C613A6D-3BCF-D443-A1B2-54E4D2078093}" destId="{0861ABAE-2EF2-0140-B766-77899BBEEF43}" srcOrd="1" destOrd="0" presId="urn:microsoft.com/office/officeart/2005/8/layout/process4"/>
    <dgm:cxn modelId="{7FCB536C-F3A3-C647-9E1A-E060A608642C}" type="presParOf" srcId="{0C613A6D-3BCF-D443-A1B2-54E4D2078093}" destId="{EBC4BFB4-CC7D-4247-BCB4-01565EFCE402}" srcOrd="2" destOrd="0" presId="urn:microsoft.com/office/officeart/2005/8/layout/process4"/>
    <dgm:cxn modelId="{0980D21F-7AFD-4446-93B1-399BFE7C0423}" type="presParOf" srcId="{EBC4BFB4-CC7D-4247-BCB4-01565EFCE402}" destId="{72D363D4-5CB4-D242-A1DF-C0D20DFE8B7A}" srcOrd="0" destOrd="0" presId="urn:microsoft.com/office/officeart/2005/8/layout/process4"/>
    <dgm:cxn modelId="{40312478-54F1-5141-8083-1EA8FF36401A}" type="presParOf" srcId="{3F5AB2C2-3F6B-984E-A42D-5C8DEA516A04}" destId="{A29E48D2-4D2B-E544-9151-EF0B1281BC1C}" srcOrd="3" destOrd="0" presId="urn:microsoft.com/office/officeart/2005/8/layout/process4"/>
    <dgm:cxn modelId="{02D0B094-47E7-F648-AE07-65BD7860BED7}" type="presParOf" srcId="{3F5AB2C2-3F6B-984E-A42D-5C8DEA516A04}" destId="{5A32C3E7-DC98-7E45-8819-A9DBDC1EB9C3}" srcOrd="4" destOrd="0" presId="urn:microsoft.com/office/officeart/2005/8/layout/process4"/>
    <dgm:cxn modelId="{CA051D3F-C77D-5643-B2A3-641E9EB1A59D}" type="presParOf" srcId="{5A32C3E7-DC98-7E45-8819-A9DBDC1EB9C3}" destId="{18503753-4A6D-C746-8FC7-C3D9C40B0859}" srcOrd="0" destOrd="0" presId="urn:microsoft.com/office/officeart/2005/8/layout/process4"/>
    <dgm:cxn modelId="{A08A5A58-8C4F-E249-B715-10039942EE17}" type="presParOf" srcId="{5A32C3E7-DC98-7E45-8819-A9DBDC1EB9C3}" destId="{9483CD6E-5EE8-454E-A45C-002FF445B1C5}" srcOrd="1" destOrd="0" presId="urn:microsoft.com/office/officeart/2005/8/layout/process4"/>
    <dgm:cxn modelId="{D6988CB3-EDF3-4340-8A63-54848FA5A6C0}" type="presParOf" srcId="{5A32C3E7-DC98-7E45-8819-A9DBDC1EB9C3}" destId="{58DAE979-4CCD-EF44-AC90-5591EA8112F6}" srcOrd="2" destOrd="0" presId="urn:microsoft.com/office/officeart/2005/8/layout/process4"/>
    <dgm:cxn modelId="{BCD311C9-199D-9D4F-BB8C-460C5A84C161}" type="presParOf" srcId="{58DAE979-4CCD-EF44-AC90-5591EA8112F6}" destId="{C4D8BC82-811D-9347-93A8-591837E8DBB2}" srcOrd="0" destOrd="0" presId="urn:microsoft.com/office/officeart/2005/8/layout/process4"/>
    <dgm:cxn modelId="{00A1BBA8-7BB7-B44A-BB93-1102E68823C9}" type="presParOf" srcId="{3F5AB2C2-3F6B-984E-A42D-5C8DEA516A04}" destId="{169D1942-4F4B-B747-AE6A-F3CAB4A08B9C}" srcOrd="5" destOrd="0" presId="urn:microsoft.com/office/officeart/2005/8/layout/process4"/>
    <dgm:cxn modelId="{310577E3-3925-CE4A-B3BF-EACC259A9914}" type="presParOf" srcId="{3F5AB2C2-3F6B-984E-A42D-5C8DEA516A04}" destId="{3A0426EF-B432-2346-AB25-E0F9D0B76A25}" srcOrd="6" destOrd="0" presId="urn:microsoft.com/office/officeart/2005/8/layout/process4"/>
    <dgm:cxn modelId="{587BEEF3-0E47-CB49-9FCA-A9CC9DEF5DB9}" type="presParOf" srcId="{3A0426EF-B432-2346-AB25-E0F9D0B76A25}" destId="{F0F1D15E-3B13-1741-B654-E91D874B59C4}" srcOrd="0" destOrd="0" presId="urn:microsoft.com/office/officeart/2005/8/layout/process4"/>
    <dgm:cxn modelId="{9B881464-7D4E-3444-AD62-E7A074464072}" type="presParOf" srcId="{3A0426EF-B432-2346-AB25-E0F9D0B76A25}" destId="{69F269C5-D99D-2D43-A367-CC8811A07591}" srcOrd="1" destOrd="0" presId="urn:microsoft.com/office/officeart/2005/8/layout/process4"/>
    <dgm:cxn modelId="{0B9A06C9-FFF7-D44D-952B-0B97936ED7AF}" type="presParOf" srcId="{3A0426EF-B432-2346-AB25-E0F9D0B76A25}" destId="{F9545831-CE03-5C44-860A-44343EC5BD4D}" srcOrd="2" destOrd="0" presId="urn:microsoft.com/office/officeart/2005/8/layout/process4"/>
    <dgm:cxn modelId="{AA7A8347-25FA-B54D-9D13-B7AF991E352D}" type="presParOf" srcId="{F9545831-CE03-5C44-860A-44343EC5BD4D}" destId="{043E78A2-628F-8846-9733-3DEA192EA1CF}" srcOrd="0" destOrd="0" presId="urn:microsoft.com/office/officeart/2005/8/layout/process4"/>
    <dgm:cxn modelId="{FFA3447B-87B2-004D-8209-B617CE451079}" type="presParOf" srcId="{3F5AB2C2-3F6B-984E-A42D-5C8DEA516A04}" destId="{5108D900-BB12-5B4A-BEC3-2908EABAFE4B}" srcOrd="7" destOrd="0" presId="urn:microsoft.com/office/officeart/2005/8/layout/process4"/>
    <dgm:cxn modelId="{39321FAF-E317-384B-8B5B-C4981DAC1108}" type="presParOf" srcId="{3F5AB2C2-3F6B-984E-A42D-5C8DEA516A04}" destId="{D3E4A0A3-0E9F-134F-8DCD-DAFDBC821093}" srcOrd="8" destOrd="0" presId="urn:microsoft.com/office/officeart/2005/8/layout/process4"/>
    <dgm:cxn modelId="{DCC7A322-007B-F84E-8651-A8B9C1015786}" type="presParOf" srcId="{D3E4A0A3-0E9F-134F-8DCD-DAFDBC821093}" destId="{3C8A61E2-55C2-7F47-9B4D-57A0E0A6034A}" srcOrd="0" destOrd="0" presId="urn:microsoft.com/office/officeart/2005/8/layout/process4"/>
    <dgm:cxn modelId="{E9402F51-3797-BE44-9B5F-55B555A61A56}" type="presParOf" srcId="{D3E4A0A3-0E9F-134F-8DCD-DAFDBC821093}" destId="{5685929D-B515-F643-8F04-6643B5E58259}" srcOrd="1" destOrd="0" presId="urn:microsoft.com/office/officeart/2005/8/layout/process4"/>
    <dgm:cxn modelId="{D233E070-EB1E-E341-8B6B-BFD1D313F942}" type="presParOf" srcId="{D3E4A0A3-0E9F-134F-8DCD-DAFDBC821093}" destId="{44889B2C-EDAC-8C4B-8C26-AB301FA4D76E}" srcOrd="2" destOrd="0" presId="urn:microsoft.com/office/officeart/2005/8/layout/process4"/>
    <dgm:cxn modelId="{7B989685-3BEF-3148-AD83-FB028DB0909B}" type="presParOf" srcId="{44889B2C-EDAC-8C4B-8C26-AB301FA4D76E}" destId="{1745279E-E3E2-2D4F-BEB0-7E6357C3E60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33BE18-0E6E-9B40-B2E1-07771203CB3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623FEE14-EAE5-C346-B801-A0A7CB80EFB0}">
      <dgm:prSet/>
      <dgm:spPr/>
      <dgm:t>
        <a:bodyPr/>
        <a:lstStyle/>
        <a:p>
          <a:r>
            <a:rPr lang="en-US" b="1" dirty="0"/>
            <a:t>Preprocessing</a:t>
          </a:r>
          <a:endParaRPr lang="en-NZ" b="1" dirty="0"/>
        </a:p>
      </dgm:t>
    </dgm:pt>
    <dgm:pt modelId="{852AF79C-24C0-F840-9E00-E728FC16EB0E}" type="parTrans" cxnId="{AE64B5DD-98DD-FA4A-93F9-FA3D2738E03A}">
      <dgm:prSet/>
      <dgm:spPr/>
      <dgm:t>
        <a:bodyPr/>
        <a:lstStyle/>
        <a:p>
          <a:endParaRPr lang="en-GB"/>
        </a:p>
      </dgm:t>
    </dgm:pt>
    <dgm:pt modelId="{97CC1022-1FD1-D147-B55D-6D5905D42348}" type="sibTrans" cxnId="{AE64B5DD-98DD-FA4A-93F9-FA3D2738E03A}">
      <dgm:prSet/>
      <dgm:spPr/>
      <dgm:t>
        <a:bodyPr/>
        <a:lstStyle/>
        <a:p>
          <a:endParaRPr lang="en-GB"/>
        </a:p>
      </dgm:t>
    </dgm:pt>
    <dgm:pt modelId="{9DD54CA3-C6DB-FD4E-BCFD-1A301D35EFEC}">
      <dgm:prSet/>
      <dgm:spPr/>
      <dgm:t>
        <a:bodyPr/>
        <a:lstStyle/>
        <a:p>
          <a:r>
            <a:rPr lang="en-US" dirty="0"/>
            <a:t>Through </a:t>
          </a:r>
          <a:r>
            <a:rPr lang="en-US" dirty="0">
              <a:solidFill>
                <a:srgbClr val="000AEC"/>
              </a:solidFill>
            </a:rPr>
            <a:t>prior knowledge </a:t>
          </a:r>
          <a:r>
            <a:rPr lang="en-US" dirty="0"/>
            <a:t>and </a:t>
          </a:r>
          <a:r>
            <a:rPr lang="en-US" dirty="0">
              <a:solidFill>
                <a:srgbClr val="000AEC"/>
              </a:solidFill>
            </a:rPr>
            <a:t>intuition</a:t>
          </a:r>
          <a:endParaRPr lang="en-NZ" dirty="0">
            <a:solidFill>
              <a:srgbClr val="000AEC"/>
            </a:solidFill>
          </a:endParaRPr>
        </a:p>
      </dgm:t>
    </dgm:pt>
    <dgm:pt modelId="{3FB4268C-71AE-3B4F-AB2D-E91F55AE84A2}" type="parTrans" cxnId="{37554EE4-44FD-154D-B13E-262D754AAB9D}">
      <dgm:prSet/>
      <dgm:spPr/>
      <dgm:t>
        <a:bodyPr/>
        <a:lstStyle/>
        <a:p>
          <a:endParaRPr lang="en-GB"/>
        </a:p>
      </dgm:t>
    </dgm:pt>
    <dgm:pt modelId="{DC267EEA-9B1E-D049-93AC-987AF86F4DE6}" type="sibTrans" cxnId="{37554EE4-44FD-154D-B13E-262D754AAB9D}">
      <dgm:prSet/>
      <dgm:spPr/>
      <dgm:t>
        <a:bodyPr/>
        <a:lstStyle/>
        <a:p>
          <a:endParaRPr lang="en-GB"/>
        </a:p>
      </dgm:t>
    </dgm:pt>
    <dgm:pt modelId="{241B3695-4203-8F40-8BA9-E2B1C1B73BE0}">
      <dgm:prSet/>
      <dgm:spPr/>
      <dgm:t>
        <a:bodyPr/>
        <a:lstStyle/>
        <a:p>
          <a:r>
            <a:rPr lang="en-US" b="1" dirty="0"/>
            <a:t>Encoding</a:t>
          </a:r>
          <a:endParaRPr lang="en-NZ" b="1" dirty="0"/>
        </a:p>
      </dgm:t>
    </dgm:pt>
    <dgm:pt modelId="{C73CF53C-F68E-7E40-89A7-350CCE1CFC0A}" type="parTrans" cxnId="{4F0C4052-DE2C-AB40-85CA-9BD33A6C2483}">
      <dgm:prSet/>
      <dgm:spPr/>
      <dgm:t>
        <a:bodyPr/>
        <a:lstStyle/>
        <a:p>
          <a:endParaRPr lang="en-GB"/>
        </a:p>
      </dgm:t>
    </dgm:pt>
    <dgm:pt modelId="{8FAEFFB5-5489-734F-8C86-D23A0578C7EB}" type="sibTrans" cxnId="{4F0C4052-DE2C-AB40-85CA-9BD33A6C2483}">
      <dgm:prSet/>
      <dgm:spPr/>
      <dgm:t>
        <a:bodyPr/>
        <a:lstStyle/>
        <a:p>
          <a:endParaRPr lang="en-GB"/>
        </a:p>
      </dgm:t>
    </dgm:pt>
    <dgm:pt modelId="{90372B25-7306-F74D-9322-60B2FBF9909D}">
      <dgm:prSet/>
      <dgm:spPr/>
      <dgm:t>
        <a:bodyPr/>
        <a:lstStyle/>
        <a:p>
          <a:r>
            <a:rPr lang="en-US" b="1" dirty="0">
              <a:solidFill>
                <a:srgbClr val="000AEC"/>
              </a:solidFill>
            </a:rPr>
            <a:t>Trees</a:t>
          </a:r>
          <a:endParaRPr lang="en-NZ" dirty="0"/>
        </a:p>
      </dgm:t>
    </dgm:pt>
    <dgm:pt modelId="{E741BA0A-4D27-AC47-96F3-C35B68B9CF94}" type="parTrans" cxnId="{2925B125-0B1F-964C-BBC6-671C222408A1}">
      <dgm:prSet/>
      <dgm:spPr/>
      <dgm:t>
        <a:bodyPr/>
        <a:lstStyle/>
        <a:p>
          <a:endParaRPr lang="en-GB"/>
        </a:p>
      </dgm:t>
    </dgm:pt>
    <dgm:pt modelId="{13D983F3-EE5F-3641-A6D7-4B273862BC80}" type="sibTrans" cxnId="{2925B125-0B1F-964C-BBC6-671C222408A1}">
      <dgm:prSet/>
      <dgm:spPr/>
      <dgm:t>
        <a:bodyPr/>
        <a:lstStyle/>
        <a:p>
          <a:endParaRPr lang="en-GB"/>
        </a:p>
      </dgm:t>
    </dgm:pt>
    <dgm:pt modelId="{77FE4164-83BC-7C49-B211-C8EC5E29F260}">
      <dgm:prSet/>
      <dgm:spPr/>
      <dgm:t>
        <a:bodyPr/>
        <a:lstStyle/>
        <a:p>
          <a:r>
            <a:rPr lang="en-US" b="1" dirty="0"/>
            <a:t>Data</a:t>
          </a:r>
          <a:endParaRPr lang="en-NZ" b="1" dirty="0"/>
        </a:p>
      </dgm:t>
    </dgm:pt>
    <dgm:pt modelId="{B1FFDFF1-6B41-3F43-B270-3AC73F99BA2F}" type="parTrans" cxnId="{C45D2A25-70E6-AE43-AFE8-7FF480180F27}">
      <dgm:prSet/>
      <dgm:spPr/>
      <dgm:t>
        <a:bodyPr/>
        <a:lstStyle/>
        <a:p>
          <a:endParaRPr lang="en-GB"/>
        </a:p>
      </dgm:t>
    </dgm:pt>
    <dgm:pt modelId="{8D512575-9091-E642-A856-757F6F9031B4}" type="sibTrans" cxnId="{C45D2A25-70E6-AE43-AFE8-7FF480180F27}">
      <dgm:prSet/>
      <dgm:spPr/>
      <dgm:t>
        <a:bodyPr/>
        <a:lstStyle/>
        <a:p>
          <a:endParaRPr lang="en-GB"/>
        </a:p>
      </dgm:t>
    </dgm:pt>
    <dgm:pt modelId="{01179DF5-2C3B-DC46-AD9A-F8E282EC282D}">
      <dgm:prSet/>
      <dgm:spPr/>
      <dgm:t>
        <a:bodyPr/>
        <a:lstStyle/>
        <a:p>
          <a:r>
            <a:rPr lang="en-US" dirty="0"/>
            <a:t>A wide range of </a:t>
          </a:r>
          <a:r>
            <a:rPr lang="en-US" dirty="0">
              <a:solidFill>
                <a:srgbClr val="000AEC"/>
              </a:solidFill>
            </a:rPr>
            <a:t>problem instances</a:t>
          </a:r>
          <a:endParaRPr lang="en-NZ" dirty="0">
            <a:solidFill>
              <a:srgbClr val="000AEC"/>
            </a:solidFill>
          </a:endParaRPr>
        </a:p>
      </dgm:t>
    </dgm:pt>
    <dgm:pt modelId="{65B68B30-2506-2D45-8377-C8F5BB5D8E06}" type="parTrans" cxnId="{AD2BE8BD-49F9-FD46-AC4D-3A81C53552D7}">
      <dgm:prSet/>
      <dgm:spPr/>
      <dgm:t>
        <a:bodyPr/>
        <a:lstStyle/>
        <a:p>
          <a:endParaRPr lang="en-GB"/>
        </a:p>
      </dgm:t>
    </dgm:pt>
    <dgm:pt modelId="{3512562E-E84F-B844-9A07-DA1BD9951200}" type="sibTrans" cxnId="{AD2BE8BD-49F9-FD46-AC4D-3A81C53552D7}">
      <dgm:prSet/>
      <dgm:spPr/>
      <dgm:t>
        <a:bodyPr/>
        <a:lstStyle/>
        <a:p>
          <a:endParaRPr lang="en-GB"/>
        </a:p>
      </dgm:t>
    </dgm:pt>
    <dgm:pt modelId="{23556D5E-01B8-0D47-ADB4-C83F425F0BB8}">
      <dgm:prSet/>
      <dgm:spPr/>
      <dgm:t>
        <a:bodyPr/>
        <a:lstStyle/>
        <a:p>
          <a:r>
            <a:rPr lang="en-US" dirty="0" err="1"/>
            <a:t>Generalisation</a:t>
          </a:r>
          <a:r>
            <a:rPr lang="en-US" dirty="0"/>
            <a:t> and efficiency (problem size, #instances) are important</a:t>
          </a:r>
          <a:endParaRPr lang="en-NZ" dirty="0"/>
        </a:p>
      </dgm:t>
    </dgm:pt>
    <dgm:pt modelId="{29A9519C-6446-E04D-87E5-31674B415412}" type="parTrans" cxnId="{6A62F541-F7B2-454B-8488-4265187F9F20}">
      <dgm:prSet/>
      <dgm:spPr/>
      <dgm:t>
        <a:bodyPr/>
        <a:lstStyle/>
        <a:p>
          <a:endParaRPr lang="en-GB"/>
        </a:p>
      </dgm:t>
    </dgm:pt>
    <dgm:pt modelId="{A7FFB658-CC59-D145-9EC1-84FCF7E981D5}" type="sibTrans" cxnId="{6A62F541-F7B2-454B-8488-4265187F9F20}">
      <dgm:prSet/>
      <dgm:spPr/>
      <dgm:t>
        <a:bodyPr/>
        <a:lstStyle/>
        <a:p>
          <a:endParaRPr lang="en-GB"/>
        </a:p>
      </dgm:t>
    </dgm:pt>
    <dgm:pt modelId="{A746F17E-1F29-4E4D-92D7-0D4BA10E9CE8}">
      <dgm:prSet/>
      <dgm:spPr/>
      <dgm:t>
        <a:bodyPr/>
        <a:lstStyle/>
        <a:p>
          <a:r>
            <a:rPr lang="en-US" b="1" dirty="0"/>
            <a:t>Objective function</a:t>
          </a:r>
          <a:endParaRPr lang="en-NZ" b="1" dirty="0"/>
        </a:p>
      </dgm:t>
    </dgm:pt>
    <dgm:pt modelId="{5AE11209-76CD-614B-B89D-B93F7884C213}" type="parTrans" cxnId="{46C76A87-8A18-B04F-B7E2-C1494743F91D}">
      <dgm:prSet/>
      <dgm:spPr/>
      <dgm:t>
        <a:bodyPr/>
        <a:lstStyle/>
        <a:p>
          <a:endParaRPr lang="en-GB"/>
        </a:p>
      </dgm:t>
    </dgm:pt>
    <dgm:pt modelId="{6175D1D6-A935-F642-866C-5F409EBEC9F4}" type="sibTrans" cxnId="{46C76A87-8A18-B04F-B7E2-C1494743F91D}">
      <dgm:prSet/>
      <dgm:spPr/>
      <dgm:t>
        <a:bodyPr/>
        <a:lstStyle/>
        <a:p>
          <a:endParaRPr lang="en-GB"/>
        </a:p>
      </dgm:t>
    </dgm:pt>
    <dgm:pt modelId="{8B6A3383-472F-4148-9EEC-8A05786A1E50}">
      <dgm:prSet/>
      <dgm:spPr/>
      <dgm:t>
        <a:bodyPr/>
        <a:lstStyle/>
        <a:p>
          <a:r>
            <a:rPr lang="en-US" dirty="0" err="1">
              <a:solidFill>
                <a:srgbClr val="000AEC"/>
              </a:solidFill>
            </a:rPr>
            <a:t>Normalised</a:t>
          </a:r>
          <a:r>
            <a:rPr lang="en-US" dirty="0">
              <a:solidFill>
                <a:srgbClr val="000AEC"/>
              </a:solidFill>
            </a:rPr>
            <a:t> objective values </a:t>
          </a:r>
          <a:r>
            <a:rPr lang="en-US" dirty="0"/>
            <a:t>of the obtained solutions</a:t>
          </a:r>
          <a:endParaRPr lang="en-NZ" dirty="0"/>
        </a:p>
      </dgm:t>
    </dgm:pt>
    <dgm:pt modelId="{75983F11-B7FA-9745-9419-2DE197277007}" type="parTrans" cxnId="{D1A01737-5F5E-024E-AC76-074B69EAAE6C}">
      <dgm:prSet/>
      <dgm:spPr/>
      <dgm:t>
        <a:bodyPr/>
        <a:lstStyle/>
        <a:p>
          <a:endParaRPr lang="en-GB"/>
        </a:p>
      </dgm:t>
    </dgm:pt>
    <dgm:pt modelId="{24D47E4F-CE8E-8F46-982C-A0791C24BDC2}" type="sibTrans" cxnId="{D1A01737-5F5E-024E-AC76-074B69EAAE6C}">
      <dgm:prSet/>
      <dgm:spPr/>
      <dgm:t>
        <a:bodyPr/>
        <a:lstStyle/>
        <a:p>
          <a:endParaRPr lang="en-GB"/>
        </a:p>
      </dgm:t>
    </dgm:pt>
    <dgm:pt modelId="{75089D64-EFCA-2F48-93F0-726EF476E598}">
      <dgm:prSet/>
      <dgm:spPr/>
      <dgm:t>
        <a:bodyPr/>
        <a:lstStyle/>
        <a:p>
          <a:r>
            <a:rPr lang="en-US"/>
            <a:t>Optimisation</a:t>
          </a:r>
          <a:endParaRPr lang="en-NZ"/>
        </a:p>
      </dgm:t>
    </dgm:pt>
    <dgm:pt modelId="{4419549B-D88A-5747-A0D1-D39A805F6528}" type="parTrans" cxnId="{259991EE-53F6-A74C-8961-6C292241BA00}">
      <dgm:prSet/>
      <dgm:spPr/>
      <dgm:t>
        <a:bodyPr/>
        <a:lstStyle/>
        <a:p>
          <a:endParaRPr lang="en-GB"/>
        </a:p>
      </dgm:t>
    </dgm:pt>
    <dgm:pt modelId="{82997F99-344E-0841-B227-7B1B6D1A1444}" type="sibTrans" cxnId="{259991EE-53F6-A74C-8961-6C292241BA00}">
      <dgm:prSet/>
      <dgm:spPr/>
      <dgm:t>
        <a:bodyPr/>
        <a:lstStyle/>
        <a:p>
          <a:endParaRPr lang="en-GB"/>
        </a:p>
      </dgm:t>
    </dgm:pt>
    <dgm:pt modelId="{AF5FB811-F313-A14F-9412-8DA31ED054AE}">
      <dgm:prSet/>
      <dgm:spPr/>
      <dgm:t>
        <a:bodyPr/>
        <a:lstStyle/>
        <a:p>
          <a:r>
            <a:rPr lang="en-US" dirty="0">
              <a:solidFill>
                <a:srgbClr val="000AEC"/>
              </a:solidFill>
            </a:rPr>
            <a:t>Genetic programming</a:t>
          </a:r>
          <a:endParaRPr lang="en-NZ" dirty="0">
            <a:solidFill>
              <a:srgbClr val="000AEC"/>
            </a:solidFill>
          </a:endParaRPr>
        </a:p>
      </dgm:t>
    </dgm:pt>
    <dgm:pt modelId="{255EC266-3F37-274A-A233-19984C9E53AD}" type="parTrans" cxnId="{8021641E-C09B-FD4B-8468-B98BB5496E02}">
      <dgm:prSet/>
      <dgm:spPr/>
      <dgm:t>
        <a:bodyPr/>
        <a:lstStyle/>
        <a:p>
          <a:endParaRPr lang="en-GB"/>
        </a:p>
      </dgm:t>
    </dgm:pt>
    <dgm:pt modelId="{5EC52D92-F108-0948-8442-7E3195B33008}" type="sibTrans" cxnId="{8021641E-C09B-FD4B-8468-B98BB5496E02}">
      <dgm:prSet/>
      <dgm:spPr/>
      <dgm:t>
        <a:bodyPr/>
        <a:lstStyle/>
        <a:p>
          <a:endParaRPr lang="en-GB"/>
        </a:p>
      </dgm:t>
    </dgm:pt>
    <dgm:pt modelId="{7EE362A8-D63E-1242-855E-CC2085901501}">
      <dgm:prSet/>
      <dgm:spPr/>
      <dgm:t>
        <a:bodyPr/>
        <a:lstStyle/>
        <a:p>
          <a:r>
            <a:rPr lang="en-NZ" dirty="0"/>
            <a:t>A </a:t>
          </a:r>
          <a:r>
            <a:rPr lang="en-NZ" b="1" dirty="0">
              <a:solidFill>
                <a:srgbClr val="000AEC"/>
              </a:solidFill>
            </a:rPr>
            <a:t>simulation</a:t>
          </a:r>
          <a:r>
            <a:rPr lang="en-NZ" dirty="0"/>
            <a:t> to output a solution</a:t>
          </a:r>
        </a:p>
      </dgm:t>
    </dgm:pt>
    <dgm:pt modelId="{7D46AE70-C315-314D-A4D4-FC4D5BA3A97A}" type="parTrans" cxnId="{4D24F3D8-C87E-B046-AA89-1CC296710730}">
      <dgm:prSet/>
      <dgm:spPr/>
      <dgm:t>
        <a:bodyPr/>
        <a:lstStyle/>
        <a:p>
          <a:endParaRPr lang="en-GB"/>
        </a:p>
      </dgm:t>
    </dgm:pt>
    <dgm:pt modelId="{5E2621E2-B76F-164A-A3E6-BE398C6093B9}" type="sibTrans" cxnId="{4D24F3D8-C87E-B046-AA89-1CC296710730}">
      <dgm:prSet/>
      <dgm:spPr/>
      <dgm:t>
        <a:bodyPr/>
        <a:lstStyle/>
        <a:p>
          <a:endParaRPr lang="en-GB"/>
        </a:p>
      </dgm:t>
    </dgm:pt>
    <dgm:pt modelId="{417873C9-74BC-7249-8285-0BF7CBD0BDCB}">
      <dgm:prSet/>
      <dgm:spPr/>
      <dgm:t>
        <a:bodyPr/>
        <a:lstStyle/>
        <a:p>
          <a:endParaRPr lang="en-NZ" dirty="0"/>
        </a:p>
      </dgm:t>
    </dgm:pt>
    <dgm:pt modelId="{AC51382D-BEF6-B741-BFEF-A48B0495F75D}" type="parTrans" cxnId="{A6757B31-CFCC-B847-8CD0-47382A3A6EF5}">
      <dgm:prSet/>
      <dgm:spPr/>
      <dgm:t>
        <a:bodyPr/>
        <a:lstStyle/>
        <a:p>
          <a:endParaRPr lang="en-GB"/>
        </a:p>
      </dgm:t>
    </dgm:pt>
    <dgm:pt modelId="{97F03A0E-188B-624D-BD94-8A9080F51EE7}" type="sibTrans" cxnId="{A6757B31-CFCC-B847-8CD0-47382A3A6EF5}">
      <dgm:prSet/>
      <dgm:spPr/>
      <dgm:t>
        <a:bodyPr/>
        <a:lstStyle/>
        <a:p>
          <a:endParaRPr lang="en-GB"/>
        </a:p>
      </dgm:t>
    </dgm:pt>
    <dgm:pt modelId="{F0117FFD-8DC8-D64E-8ED2-2BBD14BE7B00}">
      <dgm:prSet/>
      <dgm:spPr/>
      <dgm:t>
        <a:bodyPr/>
        <a:lstStyle/>
        <a:p>
          <a:r>
            <a:rPr lang="en-NZ" b="1" dirty="0">
              <a:solidFill>
                <a:srgbClr val="3F4EFF"/>
              </a:solidFill>
            </a:rPr>
            <a:t>Sequence</a:t>
          </a:r>
          <a:r>
            <a:rPr lang="en-NZ" dirty="0"/>
            <a:t> of instructions</a:t>
          </a:r>
        </a:p>
      </dgm:t>
    </dgm:pt>
    <dgm:pt modelId="{D57CB902-68D0-4444-A557-F9C157506D61}" type="parTrans" cxnId="{1F15D822-E7F5-104C-AC92-4BD859B2471E}">
      <dgm:prSet/>
      <dgm:spPr/>
      <dgm:t>
        <a:bodyPr/>
        <a:lstStyle/>
        <a:p>
          <a:endParaRPr lang="en-GB"/>
        </a:p>
      </dgm:t>
    </dgm:pt>
    <dgm:pt modelId="{1A1DD989-D824-F94D-A9A0-A0C5F1875C5F}" type="sibTrans" cxnId="{1F15D822-E7F5-104C-AC92-4BD859B2471E}">
      <dgm:prSet/>
      <dgm:spPr/>
      <dgm:t>
        <a:bodyPr/>
        <a:lstStyle/>
        <a:p>
          <a:endParaRPr lang="en-GB"/>
        </a:p>
      </dgm:t>
    </dgm:pt>
    <dgm:pt modelId="{4FB615CE-1A8C-C34E-988A-7D0928BBAE72}" type="pres">
      <dgm:prSet presAssocID="{2A33BE18-0E6E-9B40-B2E1-07771203CB33}" presName="Name0" presStyleCnt="0">
        <dgm:presLayoutVars>
          <dgm:dir/>
          <dgm:resizeHandles val="exact"/>
        </dgm:presLayoutVars>
      </dgm:prSet>
      <dgm:spPr/>
    </dgm:pt>
    <dgm:pt modelId="{0052E67E-06F7-2847-A24C-9CABAB5DBD4A}" type="pres">
      <dgm:prSet presAssocID="{623FEE14-EAE5-C346-B801-A0A7CB80EFB0}" presName="composite" presStyleCnt="0"/>
      <dgm:spPr/>
    </dgm:pt>
    <dgm:pt modelId="{8565F4DE-57EE-EC41-A018-F654F6421916}" type="pres">
      <dgm:prSet presAssocID="{623FEE14-EAE5-C346-B801-A0A7CB80EFB0}" presName="rect1" presStyleLbl="trAlignAcc1" presStyleIdx="0" presStyleCnt="5">
        <dgm:presLayoutVars>
          <dgm:bulletEnabled val="1"/>
        </dgm:presLayoutVars>
      </dgm:prSet>
      <dgm:spPr/>
    </dgm:pt>
    <dgm:pt modelId="{31546B81-CE47-1642-8716-75734D5C0B5F}" type="pres">
      <dgm:prSet presAssocID="{623FEE14-EAE5-C346-B801-A0A7CB80EFB0}"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A84B804D-AB78-694F-837D-612429A685A8}" type="pres">
      <dgm:prSet presAssocID="{97CC1022-1FD1-D147-B55D-6D5905D42348}" presName="sibTrans" presStyleCnt="0"/>
      <dgm:spPr/>
    </dgm:pt>
    <dgm:pt modelId="{78493F2B-591B-534B-BB3C-D18B5CAD82DE}" type="pres">
      <dgm:prSet presAssocID="{241B3695-4203-8F40-8BA9-E2B1C1B73BE0}" presName="composite" presStyleCnt="0"/>
      <dgm:spPr/>
    </dgm:pt>
    <dgm:pt modelId="{DB89203F-5D55-7F4A-A85E-7C95FD7BD5A6}" type="pres">
      <dgm:prSet presAssocID="{241B3695-4203-8F40-8BA9-E2B1C1B73BE0}" presName="rect1" presStyleLbl="trAlignAcc1" presStyleIdx="1" presStyleCnt="5">
        <dgm:presLayoutVars>
          <dgm:bulletEnabled val="1"/>
        </dgm:presLayoutVars>
      </dgm:prSet>
      <dgm:spPr/>
    </dgm:pt>
    <dgm:pt modelId="{427AEC71-3679-334A-88EE-9B2EDA110E2A}" type="pres">
      <dgm:prSet presAssocID="{241B3695-4203-8F40-8BA9-E2B1C1B73BE0}"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7D22135D-E1C9-8044-92BC-318AF3DE03F5}" type="pres">
      <dgm:prSet presAssocID="{8FAEFFB5-5489-734F-8C86-D23A0578C7EB}" presName="sibTrans" presStyleCnt="0"/>
      <dgm:spPr/>
    </dgm:pt>
    <dgm:pt modelId="{CA31A86A-6BB6-E742-8054-8CC1AAA805F0}" type="pres">
      <dgm:prSet presAssocID="{77FE4164-83BC-7C49-B211-C8EC5E29F260}" presName="composite" presStyleCnt="0"/>
      <dgm:spPr/>
    </dgm:pt>
    <dgm:pt modelId="{42BF2288-0B4F-A041-BF7F-7CF832A34281}" type="pres">
      <dgm:prSet presAssocID="{77FE4164-83BC-7C49-B211-C8EC5E29F260}" presName="rect1" presStyleLbl="trAlignAcc1" presStyleIdx="2" presStyleCnt="5">
        <dgm:presLayoutVars>
          <dgm:bulletEnabled val="1"/>
        </dgm:presLayoutVars>
      </dgm:prSet>
      <dgm:spPr/>
    </dgm:pt>
    <dgm:pt modelId="{CB3730EE-7965-4A4C-9F6F-11393A07128E}" type="pres">
      <dgm:prSet presAssocID="{77FE4164-83BC-7C49-B211-C8EC5E29F260}"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618B5A4E-3B23-294D-A5E3-598D6DBE7B46}" type="pres">
      <dgm:prSet presAssocID="{8D512575-9091-E642-A856-757F6F9031B4}" presName="sibTrans" presStyleCnt="0"/>
      <dgm:spPr/>
    </dgm:pt>
    <dgm:pt modelId="{C804D73E-BB82-5540-856D-044714B873D8}" type="pres">
      <dgm:prSet presAssocID="{A746F17E-1F29-4E4D-92D7-0D4BA10E9CE8}" presName="composite" presStyleCnt="0"/>
      <dgm:spPr/>
    </dgm:pt>
    <dgm:pt modelId="{2A37341E-8855-AA40-961D-12CC3B209194}" type="pres">
      <dgm:prSet presAssocID="{A746F17E-1F29-4E4D-92D7-0D4BA10E9CE8}" presName="rect1" presStyleLbl="trAlignAcc1" presStyleIdx="3" presStyleCnt="5">
        <dgm:presLayoutVars>
          <dgm:bulletEnabled val="1"/>
        </dgm:presLayoutVars>
      </dgm:prSet>
      <dgm:spPr/>
    </dgm:pt>
    <dgm:pt modelId="{3C5EFA51-E146-314A-A4CB-2B426C9940B2}" type="pres">
      <dgm:prSet presAssocID="{A746F17E-1F29-4E4D-92D7-0D4BA10E9CE8}"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dgm:spPr>
    </dgm:pt>
    <dgm:pt modelId="{F7ED6184-AD74-544D-B4B5-FDA5FD4D0A72}" type="pres">
      <dgm:prSet presAssocID="{6175D1D6-A935-F642-866C-5F409EBEC9F4}" presName="sibTrans" presStyleCnt="0"/>
      <dgm:spPr/>
    </dgm:pt>
    <dgm:pt modelId="{5AD51E3A-0467-4C49-AFF0-0F65E9DD7715}" type="pres">
      <dgm:prSet presAssocID="{75089D64-EFCA-2F48-93F0-726EF476E598}" presName="composite" presStyleCnt="0"/>
      <dgm:spPr/>
    </dgm:pt>
    <dgm:pt modelId="{F04A172D-8C13-CC47-A047-80EEA32CF4E2}" type="pres">
      <dgm:prSet presAssocID="{75089D64-EFCA-2F48-93F0-726EF476E598}" presName="rect1" presStyleLbl="trAlignAcc1" presStyleIdx="4" presStyleCnt="5">
        <dgm:presLayoutVars>
          <dgm:bulletEnabled val="1"/>
        </dgm:presLayoutVars>
      </dgm:prSet>
      <dgm:spPr/>
    </dgm:pt>
    <dgm:pt modelId="{0F6986C0-6910-C245-B9F4-E66469868F90}" type="pres">
      <dgm:prSet presAssocID="{75089D64-EFCA-2F48-93F0-726EF476E598}"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0B11C907-D2B4-8A4E-A937-7DCCC86FB6AD}" type="presOf" srcId="{241B3695-4203-8F40-8BA9-E2B1C1B73BE0}" destId="{DB89203F-5D55-7F4A-A85E-7C95FD7BD5A6}" srcOrd="0" destOrd="0" presId="urn:microsoft.com/office/officeart/2008/layout/PictureStrips"/>
    <dgm:cxn modelId="{76B80409-1D73-E848-AD55-FB770602F20F}" type="presOf" srcId="{9DD54CA3-C6DB-FD4E-BCFD-1A301D35EFEC}" destId="{8565F4DE-57EE-EC41-A018-F654F6421916}" srcOrd="0" destOrd="1" presId="urn:microsoft.com/office/officeart/2008/layout/PictureStrips"/>
    <dgm:cxn modelId="{5A13790C-1377-A343-BFB6-CB1E9D3FAA6D}" type="presOf" srcId="{417873C9-74BC-7249-8285-0BF7CBD0BDCB}" destId="{DB89203F-5D55-7F4A-A85E-7C95FD7BD5A6}" srcOrd="0" destOrd="3" presId="urn:microsoft.com/office/officeart/2008/layout/PictureStrips"/>
    <dgm:cxn modelId="{7923BD11-7F26-D442-8466-CCBF592D704F}" type="presOf" srcId="{90372B25-7306-F74D-9322-60B2FBF9909D}" destId="{DB89203F-5D55-7F4A-A85E-7C95FD7BD5A6}" srcOrd="0" destOrd="1" presId="urn:microsoft.com/office/officeart/2008/layout/PictureStrips"/>
    <dgm:cxn modelId="{A2522D16-BA48-0141-8D7F-A6EA52AB4D50}" type="presOf" srcId="{AF5FB811-F313-A14F-9412-8DA31ED054AE}" destId="{F04A172D-8C13-CC47-A047-80EEA32CF4E2}" srcOrd="0" destOrd="1" presId="urn:microsoft.com/office/officeart/2008/layout/PictureStrips"/>
    <dgm:cxn modelId="{8021641E-C09B-FD4B-8468-B98BB5496E02}" srcId="{75089D64-EFCA-2F48-93F0-726EF476E598}" destId="{AF5FB811-F313-A14F-9412-8DA31ED054AE}" srcOrd="0" destOrd="0" parTransId="{255EC266-3F37-274A-A233-19984C9E53AD}" sibTransId="{5EC52D92-F108-0948-8442-7E3195B33008}"/>
    <dgm:cxn modelId="{1F15D822-E7F5-104C-AC92-4BD859B2471E}" srcId="{241B3695-4203-8F40-8BA9-E2B1C1B73BE0}" destId="{F0117FFD-8DC8-D64E-8ED2-2BBD14BE7B00}" srcOrd="1" destOrd="0" parTransId="{D57CB902-68D0-4444-A557-F9C157506D61}" sibTransId="{1A1DD989-D824-F94D-A9A0-A0C5F1875C5F}"/>
    <dgm:cxn modelId="{C45D2A25-70E6-AE43-AFE8-7FF480180F27}" srcId="{2A33BE18-0E6E-9B40-B2E1-07771203CB33}" destId="{77FE4164-83BC-7C49-B211-C8EC5E29F260}" srcOrd="2" destOrd="0" parTransId="{B1FFDFF1-6B41-3F43-B270-3AC73F99BA2F}" sibTransId="{8D512575-9091-E642-A856-757F6F9031B4}"/>
    <dgm:cxn modelId="{2925B125-0B1F-964C-BBC6-671C222408A1}" srcId="{241B3695-4203-8F40-8BA9-E2B1C1B73BE0}" destId="{90372B25-7306-F74D-9322-60B2FBF9909D}" srcOrd="0" destOrd="0" parTransId="{E741BA0A-4D27-AC47-96F3-C35B68B9CF94}" sibTransId="{13D983F3-EE5F-3641-A6D7-4B273862BC80}"/>
    <dgm:cxn modelId="{A6757B31-CFCC-B847-8CD0-47382A3A6EF5}" srcId="{241B3695-4203-8F40-8BA9-E2B1C1B73BE0}" destId="{417873C9-74BC-7249-8285-0BF7CBD0BDCB}" srcOrd="2" destOrd="0" parTransId="{AC51382D-BEF6-B741-BFEF-A48B0495F75D}" sibTransId="{97F03A0E-188B-624D-BD94-8A9080F51EE7}"/>
    <dgm:cxn modelId="{D1A01737-5F5E-024E-AC76-074B69EAAE6C}" srcId="{A746F17E-1F29-4E4D-92D7-0D4BA10E9CE8}" destId="{8B6A3383-472F-4148-9EEC-8A05786A1E50}" srcOrd="0" destOrd="0" parTransId="{75983F11-B7FA-9745-9419-2DE197277007}" sibTransId="{24D47E4F-CE8E-8F46-982C-A0791C24BDC2}"/>
    <dgm:cxn modelId="{D1484B37-3330-B648-8E5D-7B7B1F07E73D}" type="presOf" srcId="{23556D5E-01B8-0D47-ADB4-C83F425F0BB8}" destId="{42BF2288-0B4F-A041-BF7F-7CF832A34281}" srcOrd="0" destOrd="2" presId="urn:microsoft.com/office/officeart/2008/layout/PictureStrips"/>
    <dgm:cxn modelId="{6A62F541-F7B2-454B-8488-4265187F9F20}" srcId="{77FE4164-83BC-7C49-B211-C8EC5E29F260}" destId="{23556D5E-01B8-0D47-ADB4-C83F425F0BB8}" srcOrd="1" destOrd="0" parTransId="{29A9519C-6446-E04D-87E5-31674B415412}" sibTransId="{A7FFB658-CC59-D145-9EC1-84FCF7E981D5}"/>
    <dgm:cxn modelId="{9E73116C-69F7-B64C-ABDA-668211D9920E}" type="presOf" srcId="{77FE4164-83BC-7C49-B211-C8EC5E29F260}" destId="{42BF2288-0B4F-A041-BF7F-7CF832A34281}" srcOrd="0" destOrd="0" presId="urn:microsoft.com/office/officeart/2008/layout/PictureStrips"/>
    <dgm:cxn modelId="{4F0C4052-DE2C-AB40-85CA-9BD33A6C2483}" srcId="{2A33BE18-0E6E-9B40-B2E1-07771203CB33}" destId="{241B3695-4203-8F40-8BA9-E2B1C1B73BE0}" srcOrd="1" destOrd="0" parTransId="{C73CF53C-F68E-7E40-89A7-350CCE1CFC0A}" sibTransId="{8FAEFFB5-5489-734F-8C86-D23A0578C7EB}"/>
    <dgm:cxn modelId="{F8400674-775F-BA42-94B3-DA727DDAD3A9}" type="presOf" srcId="{7EE362A8-D63E-1242-855E-CC2085901501}" destId="{8565F4DE-57EE-EC41-A018-F654F6421916}" srcOrd="0" destOrd="2" presId="urn:microsoft.com/office/officeart/2008/layout/PictureStrips"/>
    <dgm:cxn modelId="{F9E5F455-F696-EF43-9156-E8AE78DD50E7}" type="presOf" srcId="{2A33BE18-0E6E-9B40-B2E1-07771203CB33}" destId="{4FB615CE-1A8C-C34E-988A-7D0928BBAE72}" srcOrd="0" destOrd="0" presId="urn:microsoft.com/office/officeart/2008/layout/PictureStrips"/>
    <dgm:cxn modelId="{46C76A87-8A18-B04F-B7E2-C1494743F91D}" srcId="{2A33BE18-0E6E-9B40-B2E1-07771203CB33}" destId="{A746F17E-1F29-4E4D-92D7-0D4BA10E9CE8}" srcOrd="3" destOrd="0" parTransId="{5AE11209-76CD-614B-B89D-B93F7884C213}" sibTransId="{6175D1D6-A935-F642-866C-5F409EBEC9F4}"/>
    <dgm:cxn modelId="{7F24539D-E7DD-B64D-A587-6CDA43E0D894}" type="presOf" srcId="{75089D64-EFCA-2F48-93F0-726EF476E598}" destId="{F04A172D-8C13-CC47-A047-80EEA32CF4E2}" srcOrd="0" destOrd="0" presId="urn:microsoft.com/office/officeart/2008/layout/PictureStrips"/>
    <dgm:cxn modelId="{AD2BE8BD-49F9-FD46-AC4D-3A81C53552D7}" srcId="{77FE4164-83BC-7C49-B211-C8EC5E29F260}" destId="{01179DF5-2C3B-DC46-AD9A-F8E282EC282D}" srcOrd="0" destOrd="0" parTransId="{65B68B30-2506-2D45-8377-C8F5BB5D8E06}" sibTransId="{3512562E-E84F-B844-9A07-DA1BD9951200}"/>
    <dgm:cxn modelId="{9A7F01CE-26DF-2B4D-B7E7-5C2F39BFA221}" type="presOf" srcId="{01179DF5-2C3B-DC46-AD9A-F8E282EC282D}" destId="{42BF2288-0B4F-A041-BF7F-7CF832A34281}" srcOrd="0" destOrd="1" presId="urn:microsoft.com/office/officeart/2008/layout/PictureStrips"/>
    <dgm:cxn modelId="{246727D3-241E-2446-93FB-01C715FA56BE}" type="presOf" srcId="{623FEE14-EAE5-C346-B801-A0A7CB80EFB0}" destId="{8565F4DE-57EE-EC41-A018-F654F6421916}" srcOrd="0" destOrd="0" presId="urn:microsoft.com/office/officeart/2008/layout/PictureStrips"/>
    <dgm:cxn modelId="{4D24F3D8-C87E-B046-AA89-1CC296710730}" srcId="{623FEE14-EAE5-C346-B801-A0A7CB80EFB0}" destId="{7EE362A8-D63E-1242-855E-CC2085901501}" srcOrd="1" destOrd="0" parTransId="{7D46AE70-C315-314D-A4D4-FC4D5BA3A97A}" sibTransId="{5E2621E2-B76F-164A-A3E6-BE398C6093B9}"/>
    <dgm:cxn modelId="{AE64B5DD-98DD-FA4A-93F9-FA3D2738E03A}" srcId="{2A33BE18-0E6E-9B40-B2E1-07771203CB33}" destId="{623FEE14-EAE5-C346-B801-A0A7CB80EFB0}" srcOrd="0" destOrd="0" parTransId="{852AF79C-24C0-F840-9E00-E728FC16EB0E}" sibTransId="{97CC1022-1FD1-D147-B55D-6D5905D42348}"/>
    <dgm:cxn modelId="{547ECCE0-04FF-2940-B1FD-C405F1BF2239}" type="presOf" srcId="{A746F17E-1F29-4E4D-92D7-0D4BA10E9CE8}" destId="{2A37341E-8855-AA40-961D-12CC3B209194}" srcOrd="0" destOrd="0" presId="urn:microsoft.com/office/officeart/2008/layout/PictureStrips"/>
    <dgm:cxn modelId="{37554EE4-44FD-154D-B13E-262D754AAB9D}" srcId="{623FEE14-EAE5-C346-B801-A0A7CB80EFB0}" destId="{9DD54CA3-C6DB-FD4E-BCFD-1A301D35EFEC}" srcOrd="0" destOrd="0" parTransId="{3FB4268C-71AE-3B4F-AB2D-E91F55AE84A2}" sibTransId="{DC267EEA-9B1E-D049-93AC-987AF86F4DE6}"/>
    <dgm:cxn modelId="{259991EE-53F6-A74C-8961-6C292241BA00}" srcId="{2A33BE18-0E6E-9B40-B2E1-07771203CB33}" destId="{75089D64-EFCA-2F48-93F0-726EF476E598}" srcOrd="4" destOrd="0" parTransId="{4419549B-D88A-5747-A0D1-D39A805F6528}" sibTransId="{82997F99-344E-0841-B227-7B1B6D1A1444}"/>
    <dgm:cxn modelId="{D1E0FEF5-D576-4D42-9BA9-6D56EAFB6838}" type="presOf" srcId="{F0117FFD-8DC8-D64E-8ED2-2BBD14BE7B00}" destId="{DB89203F-5D55-7F4A-A85E-7C95FD7BD5A6}" srcOrd="0" destOrd="2" presId="urn:microsoft.com/office/officeart/2008/layout/PictureStrips"/>
    <dgm:cxn modelId="{283436FC-74BC-E64E-99AE-E9674996109B}" type="presOf" srcId="{8B6A3383-472F-4148-9EEC-8A05786A1E50}" destId="{2A37341E-8855-AA40-961D-12CC3B209194}" srcOrd="0" destOrd="1" presId="urn:microsoft.com/office/officeart/2008/layout/PictureStrips"/>
    <dgm:cxn modelId="{E7250AFD-BDE3-124A-AEBC-F2A2ACD6B095}" type="presParOf" srcId="{4FB615CE-1A8C-C34E-988A-7D0928BBAE72}" destId="{0052E67E-06F7-2847-A24C-9CABAB5DBD4A}" srcOrd="0" destOrd="0" presId="urn:microsoft.com/office/officeart/2008/layout/PictureStrips"/>
    <dgm:cxn modelId="{4DCFD69F-10F0-0742-9467-F96E8DF43F63}" type="presParOf" srcId="{0052E67E-06F7-2847-A24C-9CABAB5DBD4A}" destId="{8565F4DE-57EE-EC41-A018-F654F6421916}" srcOrd="0" destOrd="0" presId="urn:microsoft.com/office/officeart/2008/layout/PictureStrips"/>
    <dgm:cxn modelId="{E6C432AF-13FC-D642-B7CC-770EA1E09A1A}" type="presParOf" srcId="{0052E67E-06F7-2847-A24C-9CABAB5DBD4A}" destId="{31546B81-CE47-1642-8716-75734D5C0B5F}" srcOrd="1" destOrd="0" presId="urn:microsoft.com/office/officeart/2008/layout/PictureStrips"/>
    <dgm:cxn modelId="{FA05D260-303C-E045-95A0-68B4F44C16E1}" type="presParOf" srcId="{4FB615CE-1A8C-C34E-988A-7D0928BBAE72}" destId="{A84B804D-AB78-694F-837D-612429A685A8}" srcOrd="1" destOrd="0" presId="urn:microsoft.com/office/officeart/2008/layout/PictureStrips"/>
    <dgm:cxn modelId="{900636DF-67B6-9E4F-A3B6-68276DEA1277}" type="presParOf" srcId="{4FB615CE-1A8C-C34E-988A-7D0928BBAE72}" destId="{78493F2B-591B-534B-BB3C-D18B5CAD82DE}" srcOrd="2" destOrd="0" presId="urn:microsoft.com/office/officeart/2008/layout/PictureStrips"/>
    <dgm:cxn modelId="{F0EF4CD7-6754-354E-ABA1-F20359AC49D9}" type="presParOf" srcId="{78493F2B-591B-534B-BB3C-D18B5CAD82DE}" destId="{DB89203F-5D55-7F4A-A85E-7C95FD7BD5A6}" srcOrd="0" destOrd="0" presId="urn:microsoft.com/office/officeart/2008/layout/PictureStrips"/>
    <dgm:cxn modelId="{50FDDB96-58ED-B245-94CA-EC1AC73C1E2F}" type="presParOf" srcId="{78493F2B-591B-534B-BB3C-D18B5CAD82DE}" destId="{427AEC71-3679-334A-88EE-9B2EDA110E2A}" srcOrd="1" destOrd="0" presId="urn:microsoft.com/office/officeart/2008/layout/PictureStrips"/>
    <dgm:cxn modelId="{FA40060C-EDA1-D248-BF31-B3DC33CBB7B9}" type="presParOf" srcId="{4FB615CE-1A8C-C34E-988A-7D0928BBAE72}" destId="{7D22135D-E1C9-8044-92BC-318AF3DE03F5}" srcOrd="3" destOrd="0" presId="urn:microsoft.com/office/officeart/2008/layout/PictureStrips"/>
    <dgm:cxn modelId="{4A9703D9-EA50-174C-B6A6-21042086C4F1}" type="presParOf" srcId="{4FB615CE-1A8C-C34E-988A-7D0928BBAE72}" destId="{CA31A86A-6BB6-E742-8054-8CC1AAA805F0}" srcOrd="4" destOrd="0" presId="urn:microsoft.com/office/officeart/2008/layout/PictureStrips"/>
    <dgm:cxn modelId="{F3BA8D32-97CC-F345-B96A-0F21EA4BCBF8}" type="presParOf" srcId="{CA31A86A-6BB6-E742-8054-8CC1AAA805F0}" destId="{42BF2288-0B4F-A041-BF7F-7CF832A34281}" srcOrd="0" destOrd="0" presId="urn:microsoft.com/office/officeart/2008/layout/PictureStrips"/>
    <dgm:cxn modelId="{3233008F-44D5-BE48-8093-AF0C89CA513F}" type="presParOf" srcId="{CA31A86A-6BB6-E742-8054-8CC1AAA805F0}" destId="{CB3730EE-7965-4A4C-9F6F-11393A07128E}" srcOrd="1" destOrd="0" presId="urn:microsoft.com/office/officeart/2008/layout/PictureStrips"/>
    <dgm:cxn modelId="{9FD3A116-C495-3548-82CA-E421BA025A4B}" type="presParOf" srcId="{4FB615CE-1A8C-C34E-988A-7D0928BBAE72}" destId="{618B5A4E-3B23-294D-A5E3-598D6DBE7B46}" srcOrd="5" destOrd="0" presId="urn:microsoft.com/office/officeart/2008/layout/PictureStrips"/>
    <dgm:cxn modelId="{23B2F967-1FC8-DD47-AAC2-2D4D1BA13419}" type="presParOf" srcId="{4FB615CE-1A8C-C34E-988A-7D0928BBAE72}" destId="{C804D73E-BB82-5540-856D-044714B873D8}" srcOrd="6" destOrd="0" presId="urn:microsoft.com/office/officeart/2008/layout/PictureStrips"/>
    <dgm:cxn modelId="{D1BDA81B-3262-FD4A-A29E-2F805E5BEC49}" type="presParOf" srcId="{C804D73E-BB82-5540-856D-044714B873D8}" destId="{2A37341E-8855-AA40-961D-12CC3B209194}" srcOrd="0" destOrd="0" presId="urn:microsoft.com/office/officeart/2008/layout/PictureStrips"/>
    <dgm:cxn modelId="{37602454-0E13-134C-B0A5-98A94129F773}" type="presParOf" srcId="{C804D73E-BB82-5540-856D-044714B873D8}" destId="{3C5EFA51-E146-314A-A4CB-2B426C9940B2}" srcOrd="1" destOrd="0" presId="urn:microsoft.com/office/officeart/2008/layout/PictureStrips"/>
    <dgm:cxn modelId="{35B3908E-90F1-BC47-B861-4671335EDE0E}" type="presParOf" srcId="{4FB615CE-1A8C-C34E-988A-7D0928BBAE72}" destId="{F7ED6184-AD74-544D-B4B5-FDA5FD4D0A72}" srcOrd="7" destOrd="0" presId="urn:microsoft.com/office/officeart/2008/layout/PictureStrips"/>
    <dgm:cxn modelId="{76FC2622-97D0-2844-94A2-A32747727F41}" type="presParOf" srcId="{4FB615CE-1A8C-C34E-988A-7D0928BBAE72}" destId="{5AD51E3A-0467-4C49-AFF0-0F65E9DD7715}" srcOrd="8" destOrd="0" presId="urn:microsoft.com/office/officeart/2008/layout/PictureStrips"/>
    <dgm:cxn modelId="{0013CB87-5C36-D84D-8930-E6B4A562A3DD}" type="presParOf" srcId="{5AD51E3A-0467-4C49-AFF0-0F65E9DD7715}" destId="{F04A172D-8C13-CC47-A047-80EEA32CF4E2}" srcOrd="0" destOrd="0" presId="urn:microsoft.com/office/officeart/2008/layout/PictureStrips"/>
    <dgm:cxn modelId="{6D8A0B64-A879-1546-85D4-4DE859DBA39C}" type="presParOf" srcId="{5AD51E3A-0467-4C49-AFF0-0F65E9DD7715}" destId="{0F6986C0-6910-C245-B9F4-E66469868F90}"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8B411-B6F3-F04F-AC63-D43CD7AD6B92}">
      <dsp:nvSpPr>
        <dsp:cNvPr id="0" name=""/>
        <dsp:cNvSpPr/>
      </dsp:nvSpPr>
      <dsp:spPr>
        <a:xfrm>
          <a:off x="0" y="4344354"/>
          <a:ext cx="6374578" cy="71272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Optimisation:</a:t>
          </a:r>
          <a:endParaRPr lang="en-NZ" sz="1300" kern="1200"/>
        </a:p>
      </dsp:txBody>
      <dsp:txXfrm>
        <a:off x="0" y="4344354"/>
        <a:ext cx="6374578" cy="384872"/>
      </dsp:txXfrm>
    </dsp:sp>
    <dsp:sp modelId="{307E594F-FEF8-D441-B80E-8AE3893EF18E}">
      <dsp:nvSpPr>
        <dsp:cNvPr id="0" name=""/>
        <dsp:cNvSpPr/>
      </dsp:nvSpPr>
      <dsp:spPr>
        <a:xfrm>
          <a:off x="0" y="4714973"/>
          <a:ext cx="6374578" cy="3278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rgbClr val="FF00B5"/>
              </a:solidFill>
            </a:rPr>
            <a:t>Find</a:t>
          </a:r>
          <a:r>
            <a:rPr lang="en-US" sz="1500" kern="1200" dirty="0"/>
            <a:t> the best heuristic </a:t>
          </a:r>
          <a14:m xmlns:a14="http://schemas.microsoft.com/office/drawing/2010/main">
            <m:oMath xmlns:m="http://schemas.openxmlformats.org/officeDocument/2006/math">
              <m:sSup>
                <m:sSupPr>
                  <m:ctrlPr>
                    <a:rPr lang="en-US" sz="1500" b="0" i="1" kern="1200">
                      <a:latin typeface="Cambria Math" panose="02040503050406030204" pitchFamily="18" charset="0"/>
                    </a:rPr>
                  </m:ctrlPr>
                </m:sSupPr>
                <m:e>
                  <m:r>
                    <a:rPr lang="en-US" sz="1500" b="0" i="1" kern="1200">
                      <a:latin typeface="Cambria Math" panose="02040503050406030204" pitchFamily="18" charset="0"/>
                    </a:rPr>
                    <m:t>h</m:t>
                  </m:r>
                </m:e>
                <m:sup>
                  <m:r>
                    <a:rPr lang="en-US" sz="1500" b="0" i="1" kern="1200">
                      <a:latin typeface="Cambria Math" panose="02040503050406030204" pitchFamily="18" charset="0"/>
                    </a:rPr>
                    <m:t>∗</m:t>
                  </m:r>
                </m:sup>
              </m:sSup>
              <m:r>
                <a:rPr lang="en-US" sz="1500" b="0" i="1" kern="1200">
                  <a:latin typeface="Cambria Math" panose="02040503050406030204" pitchFamily="18" charset="0"/>
                </a:rPr>
                <m:t>=</m:t>
              </m:r>
              <m:func>
                <m:funcPr>
                  <m:ctrlPr>
                    <a:rPr lang="en-US" sz="1500" b="0" i="1" kern="1200">
                      <a:latin typeface="Cambria Math" panose="02040503050406030204" pitchFamily="18" charset="0"/>
                    </a:rPr>
                  </m:ctrlPr>
                </m:funcPr>
                <m:fName>
                  <m:r>
                    <m:rPr>
                      <m:sty m:val="p"/>
                    </m:rPr>
                    <a:rPr lang="en-US" sz="1500" b="0" i="0" kern="1200">
                      <a:latin typeface="Cambria Math" panose="02040503050406030204" pitchFamily="18" charset="0"/>
                    </a:rPr>
                    <m:t>arg</m:t>
                  </m:r>
                </m:fName>
                <m:e>
                  <m:func>
                    <m:funcPr>
                      <m:ctrlPr>
                        <a:rPr lang="en-US" sz="1500" b="0" i="1" kern="1200">
                          <a:latin typeface="Cambria Math" panose="02040503050406030204" pitchFamily="18" charset="0"/>
                        </a:rPr>
                      </m:ctrlPr>
                    </m:funcPr>
                    <m:fName>
                      <m:limLow>
                        <m:limLowPr>
                          <m:ctrlPr>
                            <a:rPr lang="en-US" sz="1500" b="0" i="1" kern="1200">
                              <a:latin typeface="Cambria Math" panose="02040503050406030204" pitchFamily="18" charset="0"/>
                            </a:rPr>
                          </m:ctrlPr>
                        </m:limLowPr>
                        <m:e>
                          <m:r>
                            <m:rPr>
                              <m:sty m:val="p"/>
                            </m:rPr>
                            <a:rPr lang="en-US" sz="1500" b="0" i="0" kern="1200">
                              <a:latin typeface="Cambria Math" panose="02040503050406030204" pitchFamily="18" charset="0"/>
                            </a:rPr>
                            <m:t>min</m:t>
                          </m:r>
                        </m:e>
                        <m:lim>
                          <m:r>
                            <a:rPr lang="en-US" sz="1500" b="0" i="1" kern="1200">
                              <a:latin typeface="Cambria Math" panose="02040503050406030204" pitchFamily="18" charset="0"/>
                            </a:rPr>
                            <m:t>h</m:t>
                          </m:r>
                          <m:r>
                            <a:rPr lang="en-US" sz="1500" b="0" i="1" kern="1200">
                              <a:latin typeface="Cambria Math" panose="02040503050406030204" pitchFamily="18" charset="0"/>
                            </a:rPr>
                            <m:t>∈</m:t>
                          </m:r>
                          <m:r>
                            <a:rPr lang="en-US" sz="1500" i="1" kern="1200">
                              <a:latin typeface="Cambria Math" panose="02040503050406030204" pitchFamily="18" charset="0"/>
                            </a:rPr>
                            <m:t>ℋ</m:t>
                          </m:r>
                        </m:lim>
                      </m:limLow>
                    </m:fName>
                    <m:e>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e>
                  </m:func>
                </m:e>
              </m:func>
            </m:oMath>
          </a14:m>
          <a:endParaRPr lang="en-NZ" sz="1500" kern="1200" dirty="0"/>
        </a:p>
      </dsp:txBody>
      <dsp:txXfrm>
        <a:off x="0" y="4714973"/>
        <a:ext cx="6374578" cy="327854"/>
      </dsp:txXfrm>
    </dsp:sp>
    <dsp:sp modelId="{0861ABAE-2EF2-0140-B766-77899BBEEF43}">
      <dsp:nvSpPr>
        <dsp:cNvPr id="0" name=""/>
        <dsp:cNvSpPr/>
      </dsp:nvSpPr>
      <dsp:spPr>
        <a:xfrm rot="10800000">
          <a:off x="0" y="3258870"/>
          <a:ext cx="6374578" cy="109617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Objective:</a:t>
          </a:r>
          <a:endParaRPr lang="en-NZ" sz="1300" kern="1200"/>
        </a:p>
      </dsp:txBody>
      <dsp:txXfrm rot="-10800000">
        <a:off x="0" y="3258870"/>
        <a:ext cx="6374578" cy="384757"/>
      </dsp:txXfrm>
    </dsp:sp>
    <dsp:sp modelId="{72D363D4-5CB4-D242-A1DF-C0D20DFE8B7A}">
      <dsp:nvSpPr>
        <dsp:cNvPr id="0" name=""/>
        <dsp:cNvSpPr/>
      </dsp:nvSpPr>
      <dsp:spPr>
        <a:xfrm>
          <a:off x="0" y="3643628"/>
          <a:ext cx="6374578" cy="327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the training </a:t>
          </a:r>
          <a:r>
            <a:rPr lang="en-US" sz="1500" b="1" kern="1200" dirty="0">
              <a:solidFill>
                <a:srgbClr val="FF00B5"/>
              </a:solidFill>
            </a:rPr>
            <a:t>objective function</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𝑓</m:t>
              </m:r>
              <m:r>
                <a:rPr lang="en-US" sz="1500" i="1" kern="1200">
                  <a:latin typeface="Cambria Math" panose="02040503050406030204" pitchFamily="18" charset="0"/>
                </a:rPr>
                <m:t>(</m:t>
              </m:r>
              <m:r>
                <a:rPr lang="en-US" sz="1500" i="1" kern="1200">
                  <a:latin typeface="Cambria Math" panose="02040503050406030204" pitchFamily="18" charset="0"/>
                </a:rPr>
                <m:t>h</m:t>
              </m:r>
              <m:r>
                <a:rPr lang="en-US" sz="1500" i="1" kern="1200">
                  <a:latin typeface="Cambria Math" panose="02040503050406030204" pitchFamily="18" charset="0"/>
                </a:rPr>
                <m:t>,</m:t>
              </m:r>
              <m:r>
                <m:rPr>
                  <m:sty m:val="p"/>
                </m:rPr>
                <a:rPr lang="en-US" sz="1500" i="1" kern="1200">
                  <a:latin typeface="Cambria Math" panose="02040503050406030204" pitchFamily="18" charset="0"/>
                </a:rPr>
                <m:t>Ρ</m:t>
              </m:r>
              <m:r>
                <a:rPr lang="en-US" sz="1500" b="0" i="1" kern="1200">
                  <a:latin typeface="Cambria Math" panose="02040503050406030204" pitchFamily="18" charset="0"/>
                </a:rPr>
                <m:t>,</m:t>
              </m:r>
              <m:r>
                <m:rPr>
                  <m:sty m:val="p"/>
                </m:rPr>
                <a:rPr lang="en-US" sz="1500" b="0" i="0" kern="1200">
                  <a:latin typeface="Cambria Math" panose="02040503050406030204" pitchFamily="18" charset="0"/>
                </a:rPr>
                <m:t>Γ</m:t>
              </m:r>
              <m:r>
                <a:rPr lang="en-US" sz="1500" i="1" kern="1200">
                  <a:latin typeface="Cambria Math" panose="02040503050406030204" pitchFamily="18" charset="0"/>
                </a:rPr>
                <m:t>)</m:t>
              </m:r>
            </m:oMath>
          </a14:m>
          <a:endParaRPr lang="en-NZ" sz="1500" kern="1200" dirty="0"/>
        </a:p>
      </dsp:txBody>
      <dsp:txXfrm>
        <a:off x="0" y="3643628"/>
        <a:ext cx="6374578" cy="327756"/>
      </dsp:txXfrm>
    </dsp:sp>
    <dsp:sp modelId="{9483CD6E-5EE8-454E-A45C-002FF445B1C5}">
      <dsp:nvSpPr>
        <dsp:cNvPr id="0" name=""/>
        <dsp:cNvSpPr/>
      </dsp:nvSpPr>
      <dsp:spPr>
        <a:xfrm rot="10800000">
          <a:off x="0" y="2173386"/>
          <a:ext cx="6374578" cy="109617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Data:</a:t>
          </a:r>
          <a:endParaRPr lang="en-NZ" sz="1300" kern="1200"/>
        </a:p>
      </dsp:txBody>
      <dsp:txXfrm rot="-10800000">
        <a:off x="0" y="2173386"/>
        <a:ext cx="6374578" cy="384757"/>
      </dsp:txXfrm>
    </dsp:sp>
    <dsp:sp modelId="{C4D8BC82-811D-9347-93A8-591837E8DBB2}">
      <dsp:nvSpPr>
        <dsp:cNvPr id="0" name=""/>
        <dsp:cNvSpPr/>
      </dsp:nvSpPr>
      <dsp:spPr>
        <a:xfrm>
          <a:off x="0" y="2558144"/>
          <a:ext cx="6374578" cy="32775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Determine a </a:t>
          </a:r>
          <a:r>
            <a:rPr lang="en-US" sz="1500" b="1" kern="1200" dirty="0">
              <a:solidFill>
                <a:srgbClr val="FF00B5"/>
              </a:solidFill>
            </a:rPr>
            <a:t>training set </a:t>
          </a:r>
          <a14:m xmlns:a14="http://schemas.microsoft.com/office/drawing/2010/main">
            <m:oMath xmlns:m="http://schemas.openxmlformats.org/officeDocument/2006/math">
              <m:r>
                <m:rPr>
                  <m:sty m:val="p"/>
                </m:rPr>
                <a:rPr lang="en-US" sz="1500" i="1" kern="1200">
                  <a:latin typeface="Cambria Math" panose="02040503050406030204" pitchFamily="18" charset="0"/>
                </a:rPr>
                <m:t>Ρ</m:t>
              </m:r>
            </m:oMath>
          </a14:m>
          <a:r>
            <a:rPr lang="en-US" sz="1500" kern="1200" dirty="0"/>
            <a:t> (problem instances) to train the heuristics</a:t>
          </a:r>
          <a:endParaRPr lang="en-NZ" sz="1500" kern="1200" dirty="0"/>
        </a:p>
      </dsp:txBody>
      <dsp:txXfrm>
        <a:off x="0" y="2558144"/>
        <a:ext cx="6374578" cy="327756"/>
      </dsp:txXfrm>
    </dsp:sp>
    <dsp:sp modelId="{69F269C5-D99D-2D43-A367-CC8811A07591}">
      <dsp:nvSpPr>
        <dsp:cNvPr id="0" name=""/>
        <dsp:cNvSpPr/>
      </dsp:nvSpPr>
      <dsp:spPr>
        <a:xfrm rot="10800000">
          <a:off x="0" y="1087902"/>
          <a:ext cx="6374578" cy="1096174"/>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a:t>Encoding</a:t>
          </a:r>
          <a:endParaRPr lang="en-NZ" sz="1300" kern="1200"/>
        </a:p>
      </dsp:txBody>
      <dsp:txXfrm rot="-10800000">
        <a:off x="0" y="1087902"/>
        <a:ext cx="6374578" cy="384757"/>
      </dsp:txXfrm>
    </dsp:sp>
    <dsp:sp modelId="{043E78A2-628F-8846-9733-3DEA192EA1CF}">
      <dsp:nvSpPr>
        <dsp:cNvPr id="0" name=""/>
        <dsp:cNvSpPr/>
      </dsp:nvSpPr>
      <dsp:spPr>
        <a:xfrm>
          <a:off x="0" y="1472660"/>
          <a:ext cx="6374578" cy="32775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Decide the </a:t>
          </a:r>
          <a:r>
            <a:rPr lang="en-US" sz="1500" b="1" kern="1200" dirty="0">
              <a:solidFill>
                <a:srgbClr val="FF00B5"/>
              </a:solidFill>
            </a:rPr>
            <a:t>space</a:t>
          </a:r>
          <a:r>
            <a:rPr lang="en-US" sz="1500" kern="1200" dirty="0"/>
            <a:t> </a:t>
          </a:r>
          <a14:m xmlns:a14="http://schemas.microsoft.com/office/drawing/2010/main">
            <m:oMath xmlns:m="http://schemas.openxmlformats.org/officeDocument/2006/math">
              <m:r>
                <a:rPr lang="en-US" sz="1500" i="1" kern="1200">
                  <a:latin typeface="Cambria Math" panose="02040503050406030204" pitchFamily="18" charset="0"/>
                </a:rPr>
                <m:t>ℋ</m:t>
              </m:r>
            </m:oMath>
          </a14:m>
          <a:r>
            <a:rPr lang="en-US" sz="1500" kern="1200" dirty="0"/>
            <a:t> of all possible CO heuristics in consideration</a:t>
          </a:r>
          <a:endParaRPr lang="en-NZ" sz="1500" kern="1200" dirty="0"/>
        </a:p>
      </dsp:txBody>
      <dsp:txXfrm>
        <a:off x="0" y="1472660"/>
        <a:ext cx="6374578" cy="327756"/>
      </dsp:txXfrm>
    </dsp:sp>
    <dsp:sp modelId="{5685929D-B515-F643-8F04-6643B5E58259}">
      <dsp:nvSpPr>
        <dsp:cNvPr id="0" name=""/>
        <dsp:cNvSpPr/>
      </dsp:nvSpPr>
      <dsp:spPr>
        <a:xfrm rot="10800000">
          <a:off x="0" y="2418"/>
          <a:ext cx="6374578" cy="1096174"/>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t>Preprocessing</a:t>
          </a:r>
          <a:endParaRPr lang="en-NZ" sz="1300" kern="1200" dirty="0"/>
        </a:p>
      </dsp:txBody>
      <dsp:txXfrm rot="-10800000">
        <a:off x="0" y="2418"/>
        <a:ext cx="6374578" cy="384757"/>
      </dsp:txXfrm>
    </dsp:sp>
    <dsp:sp modelId="{1745279E-E3E2-2D4F-BEB0-7E6357C3E60C}">
      <dsp:nvSpPr>
        <dsp:cNvPr id="0" name=""/>
        <dsp:cNvSpPr/>
      </dsp:nvSpPr>
      <dsp:spPr>
        <a:xfrm>
          <a:off x="0" y="387175"/>
          <a:ext cx="6374578" cy="32775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Design a </a:t>
          </a:r>
          <a:r>
            <a:rPr lang="en-US" sz="1500" b="1" kern="1200" dirty="0">
              <a:solidFill>
                <a:srgbClr val="FF00B5"/>
              </a:solidFill>
            </a:rPr>
            <a:t>framework</a:t>
          </a:r>
          <a:r>
            <a:rPr lang="en-US" sz="1500" kern="1200" dirty="0"/>
            <a:t> </a:t>
          </a:r>
          <a14:m xmlns:a14="http://schemas.microsoft.com/office/drawing/2010/main">
            <m:oMath xmlns:m="http://schemas.openxmlformats.org/officeDocument/2006/math">
              <m:r>
                <m:rPr>
                  <m:sty m:val="p"/>
                </m:rPr>
                <a:rPr lang="en-US" sz="1500" b="0" i="0" kern="1200">
                  <a:latin typeface="Cambria Math" panose="02040503050406030204" pitchFamily="18" charset="0"/>
                </a:rPr>
                <m:t>Γ</m:t>
              </m:r>
            </m:oMath>
          </a14:m>
          <a:r>
            <a:rPr lang="en-US" sz="1500" kern="1200" dirty="0"/>
            <a:t> parameterized with the CO heuristic</a:t>
          </a:r>
          <a:endParaRPr lang="en-NZ" sz="1500" kern="1200" dirty="0"/>
        </a:p>
      </dsp:txBody>
      <dsp:txXfrm>
        <a:off x="0" y="387175"/>
        <a:ext cx="6374578" cy="32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5F4DE-57EE-EC41-A018-F654F6421916}">
      <dsp:nvSpPr>
        <dsp:cNvPr id="0" name=""/>
        <dsp:cNvSpPr/>
      </dsp:nvSpPr>
      <dsp:spPr>
        <a:xfrm>
          <a:off x="379576"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Preprocessing</a:t>
          </a:r>
          <a:endParaRPr lang="en-NZ" sz="1800" b="1" kern="1200" dirty="0"/>
        </a:p>
        <a:p>
          <a:pPr marL="114300" lvl="1" indent="-114300" algn="l" defTabSz="622300">
            <a:lnSpc>
              <a:spcPct val="90000"/>
            </a:lnSpc>
            <a:spcBef>
              <a:spcPct val="0"/>
            </a:spcBef>
            <a:spcAft>
              <a:spcPct val="15000"/>
            </a:spcAft>
            <a:buChar char="•"/>
          </a:pPr>
          <a:r>
            <a:rPr lang="en-US" sz="1400" kern="1200" dirty="0"/>
            <a:t>Through </a:t>
          </a:r>
          <a:r>
            <a:rPr lang="en-US" sz="1400" kern="1200" dirty="0">
              <a:solidFill>
                <a:srgbClr val="000AEC"/>
              </a:solidFill>
            </a:rPr>
            <a:t>prior knowledge </a:t>
          </a:r>
          <a:r>
            <a:rPr lang="en-US" sz="1400" kern="1200" dirty="0"/>
            <a:t>and </a:t>
          </a:r>
          <a:r>
            <a:rPr lang="en-US" sz="1400" kern="1200" dirty="0">
              <a:solidFill>
                <a:srgbClr val="000AEC"/>
              </a:solidFill>
            </a:rPr>
            <a:t>intuition</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NZ" sz="1400" kern="1200" dirty="0"/>
            <a:t>A </a:t>
          </a:r>
          <a:r>
            <a:rPr lang="en-NZ" sz="1400" b="1" kern="1200" dirty="0">
              <a:solidFill>
                <a:srgbClr val="000AEC"/>
              </a:solidFill>
            </a:rPr>
            <a:t>simulation</a:t>
          </a:r>
          <a:r>
            <a:rPr lang="en-NZ" sz="1400" kern="1200" dirty="0"/>
            <a:t> to output a solution</a:t>
          </a:r>
        </a:p>
      </dsp:txBody>
      <dsp:txXfrm>
        <a:off x="379576" y="246865"/>
        <a:ext cx="3833574" cy="1197991"/>
      </dsp:txXfrm>
    </dsp:sp>
    <dsp:sp modelId="{31546B81-CE47-1642-8716-75734D5C0B5F}">
      <dsp:nvSpPr>
        <dsp:cNvPr id="0" name=""/>
        <dsp:cNvSpPr/>
      </dsp:nvSpPr>
      <dsp:spPr>
        <a:xfrm>
          <a:off x="219844" y="73822"/>
          <a:ext cx="838594" cy="125789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89203F-5D55-7F4A-A85E-7C95FD7BD5A6}">
      <dsp:nvSpPr>
        <dsp:cNvPr id="0" name=""/>
        <dsp:cNvSpPr/>
      </dsp:nvSpPr>
      <dsp:spPr>
        <a:xfrm>
          <a:off x="4582581" y="246865"/>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Encoding</a:t>
          </a:r>
          <a:endParaRPr lang="en-NZ" sz="1800" b="1" kern="1200" dirty="0"/>
        </a:p>
        <a:p>
          <a:pPr marL="114300" lvl="1" indent="-114300" algn="l" defTabSz="622300">
            <a:lnSpc>
              <a:spcPct val="90000"/>
            </a:lnSpc>
            <a:spcBef>
              <a:spcPct val="0"/>
            </a:spcBef>
            <a:spcAft>
              <a:spcPct val="15000"/>
            </a:spcAft>
            <a:buChar char="•"/>
          </a:pPr>
          <a:r>
            <a:rPr lang="en-US" sz="1400" b="1" kern="1200" dirty="0">
              <a:solidFill>
                <a:srgbClr val="000AEC"/>
              </a:solidFill>
            </a:rPr>
            <a:t>Trees</a:t>
          </a:r>
          <a:endParaRPr lang="en-NZ" sz="1400" kern="1200" dirty="0"/>
        </a:p>
        <a:p>
          <a:pPr marL="114300" lvl="1" indent="-114300" algn="l" defTabSz="622300">
            <a:lnSpc>
              <a:spcPct val="90000"/>
            </a:lnSpc>
            <a:spcBef>
              <a:spcPct val="0"/>
            </a:spcBef>
            <a:spcAft>
              <a:spcPct val="15000"/>
            </a:spcAft>
            <a:buChar char="•"/>
          </a:pPr>
          <a:r>
            <a:rPr lang="en-NZ" sz="1400" b="1" kern="1200" dirty="0">
              <a:solidFill>
                <a:srgbClr val="3F4EFF"/>
              </a:solidFill>
            </a:rPr>
            <a:t>Sequence</a:t>
          </a:r>
          <a:r>
            <a:rPr lang="en-NZ" sz="1400" kern="1200" dirty="0"/>
            <a:t> of instructions</a:t>
          </a:r>
        </a:p>
        <a:p>
          <a:pPr marL="114300" lvl="1" indent="-114300" algn="l" defTabSz="622300">
            <a:lnSpc>
              <a:spcPct val="90000"/>
            </a:lnSpc>
            <a:spcBef>
              <a:spcPct val="0"/>
            </a:spcBef>
            <a:spcAft>
              <a:spcPct val="15000"/>
            </a:spcAft>
            <a:buChar char="•"/>
          </a:pPr>
          <a:endParaRPr lang="en-NZ" sz="1400" kern="1200" dirty="0"/>
        </a:p>
      </dsp:txBody>
      <dsp:txXfrm>
        <a:off x="4582581" y="246865"/>
        <a:ext cx="3833574" cy="1197991"/>
      </dsp:txXfrm>
    </dsp:sp>
    <dsp:sp modelId="{427AEC71-3679-334A-88EE-9B2EDA110E2A}">
      <dsp:nvSpPr>
        <dsp:cNvPr id="0" name=""/>
        <dsp:cNvSpPr/>
      </dsp:nvSpPr>
      <dsp:spPr>
        <a:xfrm>
          <a:off x="4422848" y="73822"/>
          <a:ext cx="838594" cy="12578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BF2288-0B4F-A041-BF7F-7CF832A34281}">
      <dsp:nvSpPr>
        <dsp:cNvPr id="0" name=""/>
        <dsp:cNvSpPr/>
      </dsp:nvSpPr>
      <dsp:spPr>
        <a:xfrm>
          <a:off x="379576"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a:t>
          </a:r>
          <a:endParaRPr lang="en-NZ" sz="1800" b="1" kern="1200" dirty="0"/>
        </a:p>
        <a:p>
          <a:pPr marL="114300" lvl="1" indent="-114300" algn="l" defTabSz="622300">
            <a:lnSpc>
              <a:spcPct val="90000"/>
            </a:lnSpc>
            <a:spcBef>
              <a:spcPct val="0"/>
            </a:spcBef>
            <a:spcAft>
              <a:spcPct val="15000"/>
            </a:spcAft>
            <a:buChar char="•"/>
          </a:pPr>
          <a:r>
            <a:rPr lang="en-US" sz="1400" kern="1200" dirty="0"/>
            <a:t>A wide range of </a:t>
          </a:r>
          <a:r>
            <a:rPr lang="en-US" sz="1400" kern="1200" dirty="0">
              <a:solidFill>
                <a:srgbClr val="000AEC"/>
              </a:solidFill>
            </a:rPr>
            <a:t>problem instances</a:t>
          </a:r>
          <a:endParaRPr lang="en-NZ" sz="1400" kern="1200" dirty="0">
            <a:solidFill>
              <a:srgbClr val="000AEC"/>
            </a:solidFill>
          </a:endParaRPr>
        </a:p>
        <a:p>
          <a:pPr marL="114300" lvl="1" indent="-114300" algn="l" defTabSz="622300">
            <a:lnSpc>
              <a:spcPct val="90000"/>
            </a:lnSpc>
            <a:spcBef>
              <a:spcPct val="0"/>
            </a:spcBef>
            <a:spcAft>
              <a:spcPct val="15000"/>
            </a:spcAft>
            <a:buChar char="•"/>
          </a:pPr>
          <a:r>
            <a:rPr lang="en-US" sz="1400" kern="1200" dirty="0" err="1"/>
            <a:t>Generalisation</a:t>
          </a:r>
          <a:r>
            <a:rPr lang="en-US" sz="1400" kern="1200" dirty="0"/>
            <a:t> and efficiency (problem size, #instances) are important</a:t>
          </a:r>
          <a:endParaRPr lang="en-NZ" sz="1400" kern="1200" dirty="0"/>
        </a:p>
      </dsp:txBody>
      <dsp:txXfrm>
        <a:off x="379576" y="1755004"/>
        <a:ext cx="3833574" cy="1197991"/>
      </dsp:txXfrm>
    </dsp:sp>
    <dsp:sp modelId="{CB3730EE-7965-4A4C-9F6F-11393A07128E}">
      <dsp:nvSpPr>
        <dsp:cNvPr id="0" name=""/>
        <dsp:cNvSpPr/>
      </dsp:nvSpPr>
      <dsp:spPr>
        <a:xfrm>
          <a:off x="219844" y="1581961"/>
          <a:ext cx="838594" cy="125789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37341E-8855-AA40-961D-12CC3B209194}">
      <dsp:nvSpPr>
        <dsp:cNvPr id="0" name=""/>
        <dsp:cNvSpPr/>
      </dsp:nvSpPr>
      <dsp:spPr>
        <a:xfrm>
          <a:off x="4582581" y="1755004"/>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Objective function</a:t>
          </a:r>
          <a:endParaRPr lang="en-NZ" sz="1800" b="1" kern="1200" dirty="0"/>
        </a:p>
        <a:p>
          <a:pPr marL="114300" lvl="1" indent="-114300" algn="l" defTabSz="622300">
            <a:lnSpc>
              <a:spcPct val="90000"/>
            </a:lnSpc>
            <a:spcBef>
              <a:spcPct val="0"/>
            </a:spcBef>
            <a:spcAft>
              <a:spcPct val="15000"/>
            </a:spcAft>
            <a:buChar char="•"/>
          </a:pPr>
          <a:r>
            <a:rPr lang="en-US" sz="1400" kern="1200" dirty="0" err="1">
              <a:solidFill>
                <a:srgbClr val="000AEC"/>
              </a:solidFill>
            </a:rPr>
            <a:t>Normalised</a:t>
          </a:r>
          <a:r>
            <a:rPr lang="en-US" sz="1400" kern="1200" dirty="0">
              <a:solidFill>
                <a:srgbClr val="000AEC"/>
              </a:solidFill>
            </a:rPr>
            <a:t> objective values </a:t>
          </a:r>
          <a:r>
            <a:rPr lang="en-US" sz="1400" kern="1200" dirty="0"/>
            <a:t>of the obtained solutions</a:t>
          </a:r>
          <a:endParaRPr lang="en-NZ" sz="1400" kern="1200" dirty="0"/>
        </a:p>
      </dsp:txBody>
      <dsp:txXfrm>
        <a:off x="4582581" y="1755004"/>
        <a:ext cx="3833574" cy="1197991"/>
      </dsp:txXfrm>
    </dsp:sp>
    <dsp:sp modelId="{3C5EFA51-E146-314A-A4CB-2B426C9940B2}">
      <dsp:nvSpPr>
        <dsp:cNvPr id="0" name=""/>
        <dsp:cNvSpPr/>
      </dsp:nvSpPr>
      <dsp:spPr>
        <a:xfrm>
          <a:off x="4422848" y="1581961"/>
          <a:ext cx="838594" cy="125789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0" r="-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4A172D-8C13-CC47-A047-80EEA32CF4E2}">
      <dsp:nvSpPr>
        <dsp:cNvPr id="0" name=""/>
        <dsp:cNvSpPr/>
      </dsp:nvSpPr>
      <dsp:spPr>
        <a:xfrm>
          <a:off x="2481078" y="3263143"/>
          <a:ext cx="3833574" cy="119799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144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Optimisation</a:t>
          </a:r>
          <a:endParaRPr lang="en-NZ" sz="1800" kern="1200"/>
        </a:p>
        <a:p>
          <a:pPr marL="114300" lvl="1" indent="-114300" algn="l" defTabSz="622300">
            <a:lnSpc>
              <a:spcPct val="90000"/>
            </a:lnSpc>
            <a:spcBef>
              <a:spcPct val="0"/>
            </a:spcBef>
            <a:spcAft>
              <a:spcPct val="15000"/>
            </a:spcAft>
            <a:buChar char="•"/>
          </a:pPr>
          <a:r>
            <a:rPr lang="en-US" sz="1400" kern="1200" dirty="0">
              <a:solidFill>
                <a:srgbClr val="000AEC"/>
              </a:solidFill>
            </a:rPr>
            <a:t>Genetic programming</a:t>
          </a:r>
          <a:endParaRPr lang="en-NZ" sz="1400" kern="1200" dirty="0">
            <a:solidFill>
              <a:srgbClr val="000AEC"/>
            </a:solidFill>
          </a:endParaRPr>
        </a:p>
      </dsp:txBody>
      <dsp:txXfrm>
        <a:off x="2481078" y="3263143"/>
        <a:ext cx="3833574" cy="1197991"/>
      </dsp:txXfrm>
    </dsp:sp>
    <dsp:sp modelId="{0F6986C0-6910-C245-B9F4-E66469868F90}">
      <dsp:nvSpPr>
        <dsp:cNvPr id="0" name=""/>
        <dsp:cNvSpPr/>
      </dsp:nvSpPr>
      <dsp:spPr>
        <a:xfrm>
          <a:off x="2321346" y="3090100"/>
          <a:ext cx="838594" cy="125789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19399-BF1A-F688-E859-14C200722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BB7BD9-04F3-4980-ED0C-C0627CAF36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CE0BBA-4378-DD4E-B922-A54C156E74B2}" type="datetimeFigureOut">
              <a:rPr lang="en-US" smtClean="0"/>
              <a:t>5/2/2024</a:t>
            </a:fld>
            <a:endParaRPr lang="en-US"/>
          </a:p>
        </p:txBody>
      </p:sp>
      <p:sp>
        <p:nvSpPr>
          <p:cNvPr id="4" name="Footer Placeholder 3">
            <a:extLst>
              <a:ext uri="{FF2B5EF4-FFF2-40B4-BE49-F238E27FC236}">
                <a16:creationId xmlns:a16="http://schemas.microsoft.com/office/drawing/2014/main" id="{4D7A37BE-8432-5FBB-6F21-F723355974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26DFC6-C680-8CFD-226D-23CF659F0F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ED745A-7FAE-E947-92A7-A8E1E2D30B90}" type="slidenum">
              <a:rPr lang="en-US" smtClean="0"/>
              <a:t>‹Nr.›</a:t>
            </a:fld>
            <a:endParaRPr lang="en-US"/>
          </a:p>
        </p:txBody>
      </p:sp>
    </p:spTree>
    <p:extLst>
      <p:ext uri="{BB962C8B-B14F-4D97-AF65-F5344CB8AC3E}">
        <p14:creationId xmlns:p14="http://schemas.microsoft.com/office/powerpoint/2010/main" val="343786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A284-3281-F94D-800E-A7C4B786E629}" type="datetimeFigureOut">
              <a:rPr lang="en-PT" smtClean="0"/>
              <a:t>05/02/2024</a:t>
            </a:fld>
            <a:endParaRPr lang="en-P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D5813C-90B4-9246-B0C1-E13A51D52158}" type="slidenum">
              <a:rPr lang="en-PT" smtClean="0"/>
              <a:t>‹Nr.›</a:t>
            </a:fld>
            <a:endParaRPr lang="en-PT"/>
          </a:p>
        </p:txBody>
      </p:sp>
    </p:spTree>
    <p:extLst>
      <p:ext uri="{BB962C8B-B14F-4D97-AF65-F5344CB8AC3E}">
        <p14:creationId xmlns:p14="http://schemas.microsoft.com/office/powerpoint/2010/main" val="38361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5242"/>
            <a:ext cx="7772400" cy="976431"/>
          </a:xfrm>
        </p:spPr>
        <p:txBody>
          <a:bodyPr anchor="b">
            <a:normAutofit/>
          </a:bodyPr>
          <a:lstStyle>
            <a:lvl1pPr algn="ctr">
              <a:defRPr sz="4000" b="1" i="0">
                <a:latin typeface="Calibri" panose="020F0502020204030204" pitchFamily="34" charset="0"/>
                <a:cs typeface="Calibri" panose="020F0502020204030204" pitchFamily="34"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143000" y="1710415"/>
            <a:ext cx="6858000" cy="2703279"/>
          </a:xfrm>
        </p:spPr>
        <p:txBody>
          <a:bodyPr>
            <a:normAutofit/>
          </a:bodyPr>
          <a:lstStyle>
            <a:lvl1pPr marL="0" indent="0" algn="ctr">
              <a:lnSpc>
                <a:spcPct val="90000"/>
              </a:lnSpc>
              <a:spcBef>
                <a:spcPts val="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5" name="Picture 4" descr="A colorful lizard with yellow text&#10;&#10;Description automatically generated with medium confidence">
            <a:extLst>
              <a:ext uri="{FF2B5EF4-FFF2-40B4-BE49-F238E27FC236}">
                <a16:creationId xmlns:a16="http://schemas.microsoft.com/office/drawing/2014/main" id="{A9B11752-0B9F-65E8-FE64-4542AFFBAE3E}"/>
              </a:ext>
            </a:extLst>
          </p:cNvPr>
          <p:cNvPicPr>
            <a:picLocks noChangeAspect="1"/>
          </p:cNvPicPr>
          <p:nvPr userDrawn="1"/>
        </p:nvPicPr>
        <p:blipFill>
          <a:blip r:embed="rId2"/>
          <a:stretch>
            <a:fillRect/>
          </a:stretch>
        </p:blipFill>
        <p:spPr>
          <a:xfrm>
            <a:off x="6612835" y="4492488"/>
            <a:ext cx="2242930" cy="2242930"/>
          </a:xfrm>
          <a:prstGeom prst="rect">
            <a:avLst/>
          </a:prstGeom>
        </p:spPr>
      </p:pic>
    </p:spTree>
    <p:extLst>
      <p:ext uri="{BB962C8B-B14F-4D97-AF65-F5344CB8AC3E}">
        <p14:creationId xmlns:p14="http://schemas.microsoft.com/office/powerpoint/2010/main" val="137650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C33F1588-8255-5246-BA93-6FA7971571E1}" type="datetime1">
              <a:rPr lang="en-US" smtClean="0"/>
              <a:t>5/2/2024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56659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97F8A-6E72-F740-A6EA-13BBCB7D08F4}" type="datetime1">
              <a:rPr lang="en-US" smtClean="0"/>
              <a:t>5/2/2024</a:t>
            </a:fld>
            <a:endParaRPr lang="en-PT"/>
          </a:p>
        </p:txBody>
      </p:sp>
      <p:sp>
        <p:nvSpPr>
          <p:cNvPr id="3" name="Footer Placeholder 2"/>
          <p:cNvSpPr>
            <a:spLocks noGrp="1"/>
          </p:cNvSpPr>
          <p:nvPr>
            <p:ph type="ftr" sz="quarter" idx="11"/>
          </p:nvPr>
        </p:nvSpPr>
        <p:spPr/>
        <p:txBody>
          <a:bodyPr/>
          <a:lstStyle/>
          <a:p>
            <a:endParaRPr lang="en-PT"/>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45888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9232418-FDAE-3D47-8B26-E997BDF49F48}" type="datetime1">
              <a:rPr lang="en-US" smtClean="0"/>
              <a:t>5/2/2024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68414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wi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5564983" y="1514693"/>
            <a:ext cx="2951558"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0" y="1522630"/>
            <a:ext cx="4751857"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A395A281-0CF7-B94F-BE6A-95EB2FD22889}" type="datetime1">
              <a:rPr lang="en-US" smtClean="0"/>
              <a:t>5/2/2024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4274628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7884318" cy="778287"/>
          </a:xfrm>
        </p:spPr>
        <p:txBody>
          <a:bodyPr anchor="b"/>
          <a:lstStyle>
            <a:lvl1pPr>
              <a:defRPr sz="3200"/>
            </a:lvl1pPr>
          </a:lstStyle>
          <a:p>
            <a:r>
              <a:rPr lang="en-GB" dirty="0"/>
              <a:t>Click to edit Master title style</a:t>
            </a:r>
            <a:endParaRPr lang="en-US" dirty="0"/>
          </a:p>
        </p:txBody>
      </p:sp>
      <p:sp>
        <p:nvSpPr>
          <p:cNvPr id="3" name="Picture Placeholder 2"/>
          <p:cNvSpPr>
            <a:spLocks noGrp="1" noChangeAspect="1"/>
          </p:cNvSpPr>
          <p:nvPr>
            <p:ph type="pic" idx="1"/>
          </p:nvPr>
        </p:nvSpPr>
        <p:spPr>
          <a:xfrm>
            <a:off x="3580818" y="1514693"/>
            <a:ext cx="4935723" cy="4346358"/>
          </a:xfrm>
        </p:spPr>
        <p:txBody>
          <a:bodyPr anchor="t"/>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1522630"/>
            <a:ext cx="2769494" cy="4346358"/>
          </a:xfrm>
        </p:spPr>
        <p:txBody>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31E0ACEA-2E7E-414C-8711-1DD8B195C176}" type="datetime1">
              <a:rPr lang="en-US" smtClean="0"/>
              <a:t>5/2/2024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06986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74EF5BB3-69E0-684E-88A2-EBB072138872}"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6288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57F9422-5E73-FD41-B72F-DC3DCFF25934}"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44712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FontTx/>
              <a:buNone/>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E5674681-DD3F-DF43-9714-23C49978E820}"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917752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log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77D600-D9DF-A74A-A476-3A2D78505219}" type="datetime1">
              <a:rPr lang="en-US" smtClean="0"/>
              <a:t>5/2/2024</a:t>
            </a:fld>
            <a:endParaRPr lang="en-PT"/>
          </a:p>
        </p:txBody>
      </p:sp>
      <p:sp>
        <p:nvSpPr>
          <p:cNvPr id="5" name="Footer Placeholder 4"/>
          <p:cNvSpPr>
            <a:spLocks noGrp="1"/>
          </p:cNvSpPr>
          <p:nvPr>
            <p:ph type="ftr" sz="quarter" idx="11"/>
          </p:nvPr>
        </p:nvSpPr>
        <p:spPr/>
        <p:txBody>
          <a:bodyPr/>
          <a:lstStyle/>
          <a:p>
            <a:endParaRPr lang="en-PT"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dirty="0"/>
          </a:p>
        </p:txBody>
      </p:sp>
      <p:pic>
        <p:nvPicPr>
          <p:cNvPr id="9" name="Picture 8" descr="A colorful lizard with yellow text&#10;&#10;Description automatically generated with medium confidence">
            <a:extLst>
              <a:ext uri="{FF2B5EF4-FFF2-40B4-BE49-F238E27FC236}">
                <a16:creationId xmlns:a16="http://schemas.microsoft.com/office/drawing/2014/main" id="{34578B6B-95CA-2EAF-896E-C5D070165E80}"/>
              </a:ext>
            </a:extLst>
          </p:cNvPr>
          <p:cNvPicPr>
            <a:picLocks noChangeAspect="1"/>
          </p:cNvPicPr>
          <p:nvPr userDrawn="1"/>
        </p:nvPicPr>
        <p:blipFill>
          <a:blip r:embed="rId2"/>
          <a:stretch>
            <a:fillRect/>
          </a:stretch>
        </p:blipFill>
        <p:spPr>
          <a:xfrm>
            <a:off x="7010682" y="122037"/>
            <a:ext cx="1885667" cy="1885667"/>
          </a:xfrm>
          <a:prstGeom prst="rect">
            <a:avLst/>
          </a:prstGeom>
        </p:spPr>
      </p:pic>
    </p:spTree>
    <p:extLst>
      <p:ext uri="{BB962C8B-B14F-4D97-AF65-F5344CB8AC3E}">
        <p14:creationId xmlns:p14="http://schemas.microsoft.com/office/powerpoint/2010/main" val="2586931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ogo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AFAF9ED1-1370-5A4E-A071-E5C7D37E71EA}"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6DEA707F-B5DB-EE4E-4AB7-94F5B671C696}"/>
              </a:ext>
            </a:extLst>
          </p:cNvPr>
          <p:cNvPicPr>
            <a:picLocks noChangeAspect="1"/>
          </p:cNvPicPr>
          <p:nvPr userDrawn="1"/>
        </p:nvPicPr>
        <p:blipFill>
          <a:blip r:embed="rId2"/>
          <a:stretch>
            <a:fillRect/>
          </a:stretch>
        </p:blipFill>
        <p:spPr>
          <a:xfrm>
            <a:off x="6868767" y="4530380"/>
            <a:ext cx="1646583" cy="1646583"/>
          </a:xfrm>
          <a:prstGeom prst="rect">
            <a:avLst/>
          </a:prstGeom>
        </p:spPr>
      </p:pic>
    </p:spTree>
    <p:extLst>
      <p:ext uri="{BB962C8B-B14F-4D97-AF65-F5344CB8AC3E}">
        <p14:creationId xmlns:p14="http://schemas.microsoft.com/office/powerpoint/2010/main" val="344660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9" name="Picture 8" descr="A colorful lizard with yellow text&#10;&#10;Description automatically generated with medium confidence">
            <a:extLst>
              <a:ext uri="{FF2B5EF4-FFF2-40B4-BE49-F238E27FC236}">
                <a16:creationId xmlns:a16="http://schemas.microsoft.com/office/drawing/2014/main" id="{51BE9296-C82C-A9CD-0BDC-4EF6B4CA1F87}"/>
              </a:ext>
            </a:extLst>
          </p:cNvPr>
          <p:cNvPicPr>
            <a:picLocks noChangeAspect="1"/>
          </p:cNvPicPr>
          <p:nvPr userDrawn="1"/>
        </p:nvPicPr>
        <p:blipFill>
          <a:blip r:embed="rId2"/>
          <a:stretch>
            <a:fillRect/>
          </a:stretch>
        </p:blipFill>
        <p:spPr>
          <a:xfrm>
            <a:off x="7285382" y="0"/>
            <a:ext cx="1954695" cy="1954695"/>
          </a:xfrm>
          <a:prstGeom prst="rect">
            <a:avLst/>
          </a:prstGeom>
        </p:spPr>
      </p:pic>
    </p:spTree>
    <p:extLst>
      <p:ext uri="{BB962C8B-B14F-4D97-AF65-F5344CB8AC3E}">
        <p14:creationId xmlns:p14="http://schemas.microsoft.com/office/powerpoint/2010/main" val="1137027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00B6B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dirty="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F1E7B3C-B046-E546-ABE8-C01F2DA01DF9}" type="datetime1">
              <a:rPr lang="en-US" smtClean="0"/>
              <a:t>5/2/2024</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pic>
        <p:nvPicPr>
          <p:cNvPr id="8" name="Picture 7" descr="A colorful lizard with yellow text&#10;&#10;Description automatically generated with medium confidence">
            <a:extLst>
              <a:ext uri="{FF2B5EF4-FFF2-40B4-BE49-F238E27FC236}">
                <a16:creationId xmlns:a16="http://schemas.microsoft.com/office/drawing/2014/main" id="{4B226191-F3A2-0C6D-EDCA-8C389E0B1A0A}"/>
              </a:ext>
            </a:extLst>
          </p:cNvPr>
          <p:cNvPicPr>
            <a:picLocks noChangeAspect="1"/>
          </p:cNvPicPr>
          <p:nvPr userDrawn="1"/>
        </p:nvPicPr>
        <p:blipFill>
          <a:blip r:embed="rId2"/>
          <a:stretch>
            <a:fillRect/>
          </a:stretch>
        </p:blipFill>
        <p:spPr>
          <a:xfrm>
            <a:off x="7573410" y="106085"/>
            <a:ext cx="1500187" cy="1500187"/>
          </a:xfrm>
          <a:prstGeom prst="rect">
            <a:avLst/>
          </a:prstGeom>
        </p:spPr>
      </p:pic>
    </p:spTree>
    <p:extLst>
      <p:ext uri="{BB962C8B-B14F-4D97-AF65-F5344CB8AC3E}">
        <p14:creationId xmlns:p14="http://schemas.microsoft.com/office/powerpoint/2010/main" val="347440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spcBef>
                <a:spcPts val="1000"/>
              </a:spcBef>
              <a:defRPr>
                <a:latin typeface="+mj-lt"/>
              </a:defRPr>
            </a:lvl1pPr>
            <a:lvl2pPr>
              <a:spcBef>
                <a:spcPts val="1000"/>
              </a:spcBef>
              <a:defRPr>
                <a:latin typeface="+mj-lt"/>
              </a:defRPr>
            </a:lvl2pPr>
            <a:lvl3pPr>
              <a:spcBef>
                <a:spcPts val="1000"/>
              </a:spcBef>
              <a:defRPr>
                <a:latin typeface="+mj-lt"/>
              </a:defRPr>
            </a:lvl3pPr>
            <a:lvl4pPr>
              <a:spcBef>
                <a:spcPts val="1000"/>
              </a:spcBef>
              <a:defRPr>
                <a:latin typeface="+mj-lt"/>
              </a:defRPr>
            </a:lvl4pPr>
            <a:lvl5pPr>
              <a:spcBef>
                <a:spcPts val="1000"/>
              </a:spcBef>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B8134DE2-E0EB-C047-AE50-7F975E80EF51}" type="datetime1">
              <a:rPr lang="en-US" smtClean="0"/>
              <a:t>5/2/2024</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30538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dirty="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E9FD1A8-42CD-D849-A715-9F6AEFE8EC54}" type="datetime1">
              <a:rPr lang="en-US" smtClean="0"/>
              <a:t>5/2/2024</a:t>
            </a:fld>
            <a:endParaRPr lang="en-PT"/>
          </a:p>
        </p:txBody>
      </p:sp>
      <p:sp>
        <p:nvSpPr>
          <p:cNvPr id="8" name="Footer Placeholder 7"/>
          <p:cNvSpPr>
            <a:spLocks noGrp="1"/>
          </p:cNvSpPr>
          <p:nvPr>
            <p:ph type="ftr" sz="quarter" idx="11"/>
          </p:nvPr>
        </p:nvSpPr>
        <p:spPr/>
        <p:txBody>
          <a:bodyPr/>
          <a:lstStyle/>
          <a:p>
            <a:endParaRPr lang="en-PT"/>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2787189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89A510C-6317-7F43-8918-5255D871DEFA}" type="datetime1">
              <a:rPr lang="en-US" smtClean="0"/>
              <a:t>5/2/2024</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F0FE092E-0505-704E-8CB1-0C6282EBDE1F}" type="slidenum">
              <a:rPr lang="en-PT" smtClean="0"/>
              <a:t>‹Nr.›</a:t>
            </a:fld>
            <a:endParaRPr lang="en-PT"/>
          </a:p>
        </p:txBody>
      </p:sp>
    </p:spTree>
    <p:extLst>
      <p:ext uri="{BB962C8B-B14F-4D97-AF65-F5344CB8AC3E}">
        <p14:creationId xmlns:p14="http://schemas.microsoft.com/office/powerpoint/2010/main" val="12449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891301"/>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430931"/>
            <a:ext cx="7886700" cy="474603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35895-D0A4-134B-80AC-229A53AFF29B}" type="datetime1">
              <a:rPr lang="en-US" smtClean="0"/>
              <a:t>5/2/2024</a:t>
            </a:fld>
            <a:endParaRPr lang="en-P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T"/>
          </a:p>
        </p:txBody>
      </p:sp>
      <p:sp>
        <p:nvSpPr>
          <p:cNvPr id="7" name="Slide Number Placeholder 6">
            <a:extLst>
              <a:ext uri="{FF2B5EF4-FFF2-40B4-BE49-F238E27FC236}">
                <a16:creationId xmlns:a16="http://schemas.microsoft.com/office/drawing/2014/main" id="{EDFA5D5D-024D-1542-895C-C4C911F130E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E25A9-863E-F14E-BFB7-5D2F3A2947CF}" type="slidenum">
              <a:rPr lang="en-PT" smtClean="0"/>
              <a:pPr/>
              <a:t>‹Nr.›</a:t>
            </a:fld>
            <a:endParaRPr lang="en-PT" dirty="0"/>
          </a:p>
        </p:txBody>
      </p:sp>
    </p:spTree>
    <p:extLst>
      <p:ext uri="{BB962C8B-B14F-4D97-AF65-F5344CB8AC3E}">
        <p14:creationId xmlns:p14="http://schemas.microsoft.com/office/powerpoint/2010/main" val="745154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4" r:id="rId4"/>
    <p:sldLayoutId id="2147483663" r:id="rId5"/>
    <p:sldLayoutId id="2147483676" r:id="rId6"/>
    <p:sldLayoutId id="2147483664" r:id="rId7"/>
    <p:sldLayoutId id="2147483665" r:id="rId8"/>
    <p:sldLayoutId id="2147483666" r:id="rId9"/>
    <p:sldLayoutId id="2147483675" r:id="rId10"/>
    <p:sldLayoutId id="2147483667" r:id="rId11"/>
    <p:sldLayoutId id="2147483668" r:id="rId12"/>
    <p:sldLayoutId id="2147483669" r:id="rId13"/>
    <p:sldLayoutId id="2147483672" r:id="rId14"/>
    <p:sldLayoutId id="2147483670" r:id="rId15"/>
    <p:sldLayoutId id="2147483671" r:id="rId16"/>
  </p:sldLayoutIdLst>
  <p:hf hdr="0" ftr="0" dt="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System Font Regular"/>
        <a:buNone/>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System Font Regular"/>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System Font Regular"/>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System Font Regular"/>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aidl@ac.tuwien.ac.at" TargetMode="External"/><Relationship Id="rId7" Type="http://schemas.openxmlformats.org/officeDocument/2006/relationships/image" Target="../media/image5.svg"/><Relationship Id="rId2" Type="http://schemas.openxmlformats.org/officeDocument/2006/relationships/hyperlink" Target="mailto:Yi.mei@ecs.vuw.ac.n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0.png"/><Relationship Id="rId1" Type="http://schemas.openxmlformats.org/officeDocument/2006/relationships/slideLayout" Target="../slideLayouts/slideLayout4.xml"/><Relationship Id="rId4" Type="http://schemas.openxmlformats.org/officeDocument/2006/relationships/image" Target="../media/image6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jpe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22A1-C4C4-4D4F-B705-BD0CE9FC6226}"/>
              </a:ext>
            </a:extLst>
          </p:cNvPr>
          <p:cNvSpPr>
            <a:spLocks noGrp="1"/>
          </p:cNvSpPr>
          <p:nvPr>
            <p:ph type="ctrTitle"/>
          </p:nvPr>
        </p:nvSpPr>
        <p:spPr>
          <a:xfrm>
            <a:off x="685800" y="976757"/>
            <a:ext cx="7772400" cy="976431"/>
          </a:xfrm>
        </p:spPr>
        <p:txBody>
          <a:bodyPr>
            <a:normAutofit fontScale="90000"/>
          </a:bodyPr>
          <a:lstStyle/>
          <a:p>
            <a:r>
              <a:rPr lang="en-GB" b="1" dirty="0"/>
              <a:t>Evolutionary Computation Meets Machine Learning for Combinatorial Optimisation</a:t>
            </a:r>
            <a:endParaRPr lang="en-PT" b="1" dirty="0"/>
          </a:p>
        </p:txBody>
      </p:sp>
      <p:sp>
        <p:nvSpPr>
          <p:cNvPr id="3" name="Subtitle 2">
            <a:extLst>
              <a:ext uri="{FF2B5EF4-FFF2-40B4-BE49-F238E27FC236}">
                <a16:creationId xmlns:a16="http://schemas.microsoft.com/office/drawing/2014/main" id="{AC27D51A-E23F-A945-9FFA-39718E45C8CD}"/>
              </a:ext>
            </a:extLst>
          </p:cNvPr>
          <p:cNvSpPr>
            <a:spLocks noGrp="1"/>
          </p:cNvSpPr>
          <p:nvPr>
            <p:ph type="subTitle" idx="1"/>
          </p:nvPr>
        </p:nvSpPr>
        <p:spPr>
          <a:xfrm>
            <a:off x="1143000" y="2077360"/>
            <a:ext cx="6858000" cy="2703279"/>
          </a:xfrm>
        </p:spPr>
        <p:txBody>
          <a:bodyPr>
            <a:normAutofit/>
          </a:bodyPr>
          <a:lstStyle/>
          <a:p>
            <a:r>
              <a:rPr lang="en-GB" dirty="0"/>
              <a:t>Yi Mei</a:t>
            </a:r>
            <a:r>
              <a:rPr lang="en-GB" baseline="30000" dirty="0"/>
              <a:t>1</a:t>
            </a:r>
            <a:r>
              <a:rPr lang="en-GB" dirty="0"/>
              <a:t> and Günther Raidl</a:t>
            </a:r>
            <a:r>
              <a:rPr lang="en-GB" baseline="30000" dirty="0"/>
              <a:t>2</a:t>
            </a:r>
            <a:r>
              <a:rPr lang="en-GB" dirty="0"/>
              <a:t> </a:t>
            </a:r>
          </a:p>
          <a:p>
            <a:r>
              <a:rPr lang="en-GB" dirty="0"/>
              <a:t>1 Victoria University of Wellington, New Zealand</a:t>
            </a:r>
          </a:p>
          <a:p>
            <a:r>
              <a:rPr lang="en-GB" dirty="0"/>
              <a:t>2 TU Wien, Vienna, Austria</a:t>
            </a:r>
          </a:p>
          <a:p>
            <a:r>
              <a:rPr lang="en-GB" dirty="0">
                <a:hlinkClick r:id="rId2"/>
              </a:rPr>
              <a:t>Yi.mei@ecs.vuw.ac.nz</a:t>
            </a:r>
            <a:endParaRPr lang="en-GB" dirty="0"/>
          </a:p>
          <a:p>
            <a:r>
              <a:rPr lang="en-GB" dirty="0">
                <a:hlinkClick r:id="rId3"/>
              </a:rPr>
              <a:t>raidl@ac.tuwien.ac.at</a:t>
            </a:r>
            <a:br>
              <a:rPr lang="en-GB" dirty="0"/>
            </a:br>
            <a:endParaRPr lang="en-GB" dirty="0"/>
          </a:p>
          <a:p>
            <a:r>
              <a:rPr lang="en-GB" dirty="0"/>
              <a:t>http://gecco-2024.sigevo.org/</a:t>
            </a:r>
          </a:p>
        </p:txBody>
      </p:sp>
      <p:sp>
        <p:nvSpPr>
          <p:cNvPr id="6" name="CustomShape 3">
            <a:extLst>
              <a:ext uri="{FF2B5EF4-FFF2-40B4-BE49-F238E27FC236}">
                <a16:creationId xmlns:a16="http://schemas.microsoft.com/office/drawing/2014/main" id="{C9D64D9B-2243-9444-A23F-303BF52503C8}"/>
              </a:ext>
            </a:extLst>
          </p:cNvPr>
          <p:cNvSpPr/>
          <p:nvPr/>
        </p:nvSpPr>
        <p:spPr>
          <a:xfrm>
            <a:off x="500605" y="4599286"/>
            <a:ext cx="4823749" cy="18419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Permission to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make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digital or hard copies of part or all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personal</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classroom</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granted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without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fee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provided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are not made 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distributed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profit or commercial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advantage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and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that</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copies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notice and the full citation on the first page. Copyrights for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third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-party components of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this</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work</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must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be</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honored</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For all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other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 uses, contact the </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owner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t>
            </a:r>
            <a:r>
              <a:rPr lang="fr-FR" sz="1000" b="0" strike="noStrike" spc="-1" dirty="0" err="1">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author</a:t>
            </a:r>
            <a: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t>(s).</a:t>
            </a:r>
            <a:br>
              <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rPr>
            </a:br>
            <a:endParaRPr lang="fr-FR" sz="1000" b="0" strike="noStrike" spc="-1" dirty="0">
              <a:solidFill>
                <a:srgbClr val="000000"/>
              </a:solidFill>
              <a:uFill>
                <a:solidFill>
                  <a:srgbClr val="FFFFFF"/>
                </a:solidFill>
              </a:uFill>
              <a:latin typeface="Calibri" panose="020F0502020204030204" pitchFamily="34" charset="0"/>
              <a:ea typeface="ヒラギノ角ゴ Pro W3"/>
              <a:cs typeface="Calibri" panose="020F0502020204030204" pitchFamily="34" charset="0"/>
            </a:endParaRPr>
          </a:p>
          <a:p>
            <a:pPr>
              <a:lnSpc>
                <a:spcPct val="100000"/>
              </a:lnSpc>
            </a:pP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To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be</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updated</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after</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a:t>
            </a:r>
            <a:r>
              <a:rPr lang="fr-FR" sz="1000" spc="-1" dirty="0" err="1">
                <a:solidFill>
                  <a:srgbClr val="000000"/>
                </a:solidFill>
                <a:uFill>
                  <a:solidFill>
                    <a:srgbClr val="FFFFFF"/>
                  </a:solidFill>
                </a:uFill>
                <a:latin typeface="Calibri" panose="020F0502020204030204" pitchFamily="34" charset="0"/>
                <a:cs typeface="Calibri" panose="020F0502020204030204" pitchFamily="34" charset="0"/>
              </a:rPr>
              <a:t>completing</a:t>
            </a:r>
            <a:r>
              <a:rPr lang="fr-FR" sz="1000" spc="-1" dirty="0">
                <a:solidFill>
                  <a:srgbClr val="000000"/>
                </a:solidFill>
                <a:uFill>
                  <a:solidFill>
                    <a:srgbClr val="FFFFFF"/>
                  </a:solidFill>
                </a:uFill>
                <a:latin typeface="Calibri" panose="020F0502020204030204" pitchFamily="34" charset="0"/>
                <a:cs typeface="Calibri" panose="020F0502020204030204" pitchFamily="34" charset="0"/>
              </a:rPr>
              <a:t> copyright process</a:t>
            </a:r>
          </a:p>
          <a:p>
            <a:pPr lvl="0"/>
            <a:r>
              <a:rPr lang="fr-FR" sz="1000" dirty="0">
                <a:solidFill>
                  <a:srgbClr val="000000"/>
                </a:solidFill>
                <a:latin typeface="Calibri" pitchFamily="34"/>
                <a:ea typeface="ヒラギノ角ゴ Pro W3" pitchFamily="2"/>
                <a:cs typeface="Calibri" pitchFamily="34"/>
              </a:rPr>
              <a:t>GECCO '24 </a:t>
            </a:r>
            <a:r>
              <a:rPr lang="fr-FR" sz="1000" dirty="0" err="1">
                <a:solidFill>
                  <a:srgbClr val="000000"/>
                </a:solidFill>
                <a:latin typeface="Calibri" pitchFamily="34"/>
                <a:ea typeface="ヒラギノ角ゴ Pro W3" pitchFamily="2"/>
                <a:cs typeface="Calibri" pitchFamily="34"/>
              </a:rPr>
              <a:t>Companion</a:t>
            </a:r>
            <a:r>
              <a:rPr lang="fr-FR" sz="1000" dirty="0">
                <a:solidFill>
                  <a:srgbClr val="000000"/>
                </a:solidFill>
                <a:latin typeface="Calibri" pitchFamily="34"/>
                <a:ea typeface="ヒラギノ角ゴ Pro W3" pitchFamily="2"/>
                <a:cs typeface="Calibri" pitchFamily="34"/>
              </a:rPr>
              <a:t>, July 14 - 18, 2024, Melbourne, </a:t>
            </a:r>
            <a:r>
              <a:rPr lang="fr-FR" sz="1000" dirty="0" err="1">
                <a:solidFill>
                  <a:srgbClr val="000000"/>
                </a:solidFill>
                <a:latin typeface="Calibri" pitchFamily="34"/>
                <a:ea typeface="ヒラギノ角ゴ Pro W3" pitchFamily="2"/>
                <a:cs typeface="Calibri" pitchFamily="34"/>
              </a:rPr>
              <a:t>Australia</a:t>
            </a:r>
            <a:endParaRPr lang="fr-FR" sz="1000" dirty="0">
              <a:solidFill>
                <a:srgbClr val="000000"/>
              </a:solidFill>
              <a:latin typeface="Calibri" pitchFamily="34"/>
              <a:ea typeface="ヒラギノ角ゴ Pro W3" pitchFamily="2"/>
              <a:cs typeface="Calibri" pitchFamily="34"/>
            </a:endParaRPr>
          </a:p>
          <a:p>
            <a:pPr lvl="0"/>
            <a:r>
              <a:rPr lang="fr-FR" sz="1000" dirty="0">
                <a:solidFill>
                  <a:srgbClr val="000000"/>
                </a:solidFill>
                <a:latin typeface="Calibri" pitchFamily="34"/>
                <a:ea typeface="ヒラギノ角ゴ Pro W3" pitchFamily="2"/>
                <a:cs typeface="Calibri" pitchFamily="34"/>
              </a:rPr>
              <a:t>© 2024 Copyright </a:t>
            </a:r>
            <a:r>
              <a:rPr lang="fr-FR" sz="1000" dirty="0" err="1">
                <a:solidFill>
                  <a:srgbClr val="000000"/>
                </a:solidFill>
                <a:latin typeface="Calibri" pitchFamily="34"/>
                <a:ea typeface="ヒラギノ角ゴ Pro W3" pitchFamily="2"/>
                <a:cs typeface="Calibri" pitchFamily="34"/>
              </a:rPr>
              <a:t>held</a:t>
            </a:r>
            <a:r>
              <a:rPr lang="fr-FR" sz="1000" dirty="0">
                <a:solidFill>
                  <a:srgbClr val="000000"/>
                </a:solidFill>
                <a:latin typeface="Calibri" pitchFamily="34"/>
                <a:ea typeface="ヒラギノ角ゴ Pro W3" pitchFamily="2"/>
                <a:cs typeface="Calibri" pitchFamily="34"/>
              </a:rPr>
              <a:t> by the </a:t>
            </a:r>
            <a:r>
              <a:rPr lang="fr-FR" sz="1000" dirty="0" err="1">
                <a:solidFill>
                  <a:srgbClr val="000000"/>
                </a:solidFill>
                <a:latin typeface="Calibri" pitchFamily="34"/>
                <a:ea typeface="ヒラギノ角ゴ Pro W3" pitchFamily="2"/>
                <a:cs typeface="Calibri" pitchFamily="34"/>
              </a:rPr>
              <a:t>owner</a:t>
            </a:r>
            <a:r>
              <a:rPr lang="fr-FR" sz="1000" dirty="0">
                <a:solidFill>
                  <a:srgbClr val="000000"/>
                </a:solidFill>
                <a:latin typeface="Calibri" pitchFamily="34"/>
                <a:ea typeface="ヒラギノ角ゴ Pro W3" pitchFamily="2"/>
                <a:cs typeface="Calibri" pitchFamily="34"/>
              </a:rPr>
              <a:t>/</a:t>
            </a:r>
            <a:r>
              <a:rPr lang="fr-FR" sz="1000" dirty="0" err="1">
                <a:solidFill>
                  <a:srgbClr val="000000"/>
                </a:solidFill>
                <a:latin typeface="Calibri" pitchFamily="34"/>
                <a:ea typeface="ヒラギノ角ゴ Pro W3" pitchFamily="2"/>
                <a:cs typeface="Calibri" pitchFamily="34"/>
              </a:rPr>
              <a:t>author</a:t>
            </a:r>
            <a:r>
              <a:rPr lang="fr-FR" sz="1000" dirty="0">
                <a:solidFill>
                  <a:srgbClr val="000000"/>
                </a:solidFill>
                <a:latin typeface="Calibri" pitchFamily="34"/>
                <a:ea typeface="ヒラギノ角ゴ Pro W3" pitchFamily="2"/>
                <a:cs typeface="Calibri" pitchFamily="34"/>
              </a:rPr>
              <a:t>(s).</a:t>
            </a:r>
          </a:p>
          <a:p>
            <a:pPr lvl="0"/>
            <a:r>
              <a:rPr lang="fr-FR" sz="1000" dirty="0">
                <a:solidFill>
                  <a:srgbClr val="000000"/>
                </a:solidFill>
                <a:latin typeface="Calibri" pitchFamily="34"/>
                <a:ea typeface="ヒラギノ角ゴ Pro W3" pitchFamily="2"/>
                <a:cs typeface="Calibri" pitchFamily="34"/>
              </a:rPr>
              <a:t>ACM ISBN </a:t>
            </a:r>
            <a:r>
              <a:rPr lang="fr-FR" sz="1000" dirty="0">
                <a:solidFill>
                  <a:srgbClr val="FF0000"/>
                </a:solidFill>
                <a:latin typeface="Calibri" pitchFamily="34"/>
                <a:ea typeface="ヒラギノ角ゴ Pro W3" pitchFamily="2"/>
                <a:cs typeface="Calibri" pitchFamily="34"/>
              </a:rPr>
              <a:t>978-x-xxxx-xxxx-x/YY/MM. </a:t>
            </a:r>
            <a:r>
              <a:rPr lang="fr-FR" sz="1000" dirty="0">
                <a:solidFill>
                  <a:srgbClr val="000000"/>
                </a:solidFill>
                <a:latin typeface="Calibri" pitchFamily="34"/>
                <a:ea typeface="ヒラギノ角ゴ Pro W3" pitchFamily="2"/>
                <a:cs typeface="Calibri" pitchFamily="34"/>
              </a:rPr>
              <a:t>. . $15.00</a:t>
            </a:r>
          </a:p>
          <a:p>
            <a:pPr lvl="0"/>
            <a:r>
              <a:rPr lang="fr-FR" sz="1000" dirty="0">
                <a:solidFill>
                  <a:srgbClr val="FF0000"/>
                </a:solidFill>
                <a:latin typeface="Calibri" pitchFamily="34"/>
                <a:ea typeface="ヒラギノ角ゴ Pro W3" pitchFamily="2"/>
                <a:cs typeface="Calibri" pitchFamily="34"/>
              </a:rPr>
              <a:t>https://doi.org/10.1145/nnnnnnn.nnnnnnn</a:t>
            </a:r>
          </a:p>
        </p:txBody>
      </p:sp>
      <p:pic>
        <p:nvPicPr>
          <p:cNvPr id="10" name="Grafik 9">
            <a:extLst>
              <a:ext uri="{FF2B5EF4-FFF2-40B4-BE49-F238E27FC236}">
                <a16:creationId xmlns:a16="http://schemas.microsoft.com/office/drawing/2014/main" id="{2B141D68-7CF5-DA9F-EC19-3B1CA16B98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9745" y="3641118"/>
            <a:ext cx="2331118" cy="349533"/>
          </a:xfrm>
          <a:prstGeom prst="rect">
            <a:avLst/>
          </a:prstGeom>
        </p:spPr>
      </p:pic>
      <p:pic>
        <p:nvPicPr>
          <p:cNvPr id="12" name="Grafik 11">
            <a:extLst>
              <a:ext uri="{FF2B5EF4-FFF2-40B4-BE49-F238E27FC236}">
                <a16:creationId xmlns:a16="http://schemas.microsoft.com/office/drawing/2014/main" id="{CC4913D7-948E-0A3B-11C5-4B62A789E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9745" y="3081188"/>
            <a:ext cx="2331118" cy="471774"/>
          </a:xfrm>
          <a:prstGeom prst="rect">
            <a:avLst/>
          </a:prstGeom>
        </p:spPr>
      </p:pic>
    </p:spTree>
    <p:extLst>
      <p:ext uri="{BB962C8B-B14F-4D97-AF65-F5344CB8AC3E}">
        <p14:creationId xmlns:p14="http://schemas.microsoft.com/office/powerpoint/2010/main" val="187263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490BD-0A40-8DAD-9BE5-0CCE1A5978AA}"/>
              </a:ext>
            </a:extLst>
          </p:cNvPr>
          <p:cNvSpPr>
            <a:spLocks noGrp="1"/>
          </p:cNvSpPr>
          <p:nvPr>
            <p:ph type="title"/>
          </p:nvPr>
        </p:nvSpPr>
        <p:spPr/>
        <p:txBody>
          <a:bodyPr>
            <a:normAutofit fontScale="90000"/>
          </a:bodyPr>
          <a:lstStyle/>
          <a:p>
            <a:r>
              <a:rPr lang="de-DE" dirty="0"/>
              <a:t>Reinforcement Learning (RL) - Classification</a:t>
            </a:r>
          </a:p>
        </p:txBody>
      </p:sp>
      <p:sp>
        <p:nvSpPr>
          <p:cNvPr id="3" name="Inhaltsplatzhalter 2">
            <a:extLst>
              <a:ext uri="{FF2B5EF4-FFF2-40B4-BE49-F238E27FC236}">
                <a16:creationId xmlns:a16="http://schemas.microsoft.com/office/drawing/2014/main" id="{7443A455-A41F-61DD-434D-E7D482AEDC3C}"/>
              </a:ext>
            </a:extLst>
          </p:cNvPr>
          <p:cNvSpPr>
            <a:spLocks noGrp="1"/>
          </p:cNvSpPr>
          <p:nvPr>
            <p:ph idx="1"/>
          </p:nvPr>
        </p:nvSpPr>
        <p:spPr/>
        <p:txBody>
          <a:bodyPr/>
          <a:lstStyle/>
          <a:p>
            <a:endParaRPr lang="de-DE" dirty="0"/>
          </a:p>
          <a:p>
            <a:endParaRPr lang="de-DE" dirty="0"/>
          </a:p>
        </p:txBody>
      </p:sp>
      <p:sp>
        <p:nvSpPr>
          <p:cNvPr id="4" name="Foliennummernplatzhalter 3">
            <a:extLst>
              <a:ext uri="{FF2B5EF4-FFF2-40B4-BE49-F238E27FC236}">
                <a16:creationId xmlns:a16="http://schemas.microsoft.com/office/drawing/2014/main" id="{58E20E73-1FA7-1531-F64E-28D8F7C5610F}"/>
              </a:ext>
            </a:extLst>
          </p:cNvPr>
          <p:cNvSpPr>
            <a:spLocks noGrp="1"/>
          </p:cNvSpPr>
          <p:nvPr>
            <p:ph type="sldNum" sz="quarter" idx="12"/>
          </p:nvPr>
        </p:nvSpPr>
        <p:spPr/>
        <p:txBody>
          <a:bodyPr/>
          <a:lstStyle/>
          <a:p>
            <a:fld id="{F0FE092E-0505-704E-8CB1-0C6282EBDE1F}" type="slidenum">
              <a:rPr lang="en-PT" smtClean="0"/>
              <a:t>10</a:t>
            </a:fld>
            <a:endParaRPr lang="en-PT"/>
          </a:p>
        </p:txBody>
      </p:sp>
      <p:pic>
        <p:nvPicPr>
          <p:cNvPr id="8" name="Grafik 7">
            <a:extLst>
              <a:ext uri="{FF2B5EF4-FFF2-40B4-BE49-F238E27FC236}">
                <a16:creationId xmlns:a16="http://schemas.microsoft.com/office/drawing/2014/main" id="{2154F043-A736-96F4-918F-A3CF3DC98BFF}"/>
              </a:ext>
            </a:extLst>
          </p:cNvPr>
          <p:cNvPicPr>
            <a:picLocks noChangeAspect="1"/>
          </p:cNvPicPr>
          <p:nvPr/>
        </p:nvPicPr>
        <p:blipFill>
          <a:blip r:embed="rId2"/>
          <a:stretch>
            <a:fillRect/>
          </a:stretch>
        </p:blipFill>
        <p:spPr>
          <a:xfrm>
            <a:off x="628650" y="1451466"/>
            <a:ext cx="6281353" cy="4965376"/>
          </a:xfrm>
          <a:prstGeom prst="rect">
            <a:avLst/>
          </a:prstGeom>
        </p:spPr>
      </p:pic>
    </p:spTree>
    <p:extLst>
      <p:ext uri="{BB962C8B-B14F-4D97-AF65-F5344CB8AC3E}">
        <p14:creationId xmlns:p14="http://schemas.microsoft.com/office/powerpoint/2010/main" val="27332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02B840-5562-871C-AA6F-3F6CC117A360}"/>
              </a:ext>
            </a:extLst>
          </p:cNvPr>
          <p:cNvSpPr>
            <a:spLocks noGrp="1"/>
          </p:cNvSpPr>
          <p:nvPr>
            <p:ph type="title"/>
          </p:nvPr>
        </p:nvSpPr>
        <p:spPr/>
        <p:txBody>
          <a:bodyPr>
            <a:normAutofit fontScale="90000"/>
          </a:bodyPr>
          <a:lstStyle/>
          <a:p>
            <a:r>
              <a:rPr lang="de-DE" dirty="0"/>
              <a:t>Q-Learning (Watkins and Dayan, 1992)</a:t>
            </a: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10DC7A6A-E2E8-EA08-373B-2E530DC54B9D}"/>
                  </a:ext>
                </a:extLst>
              </p:cNvPr>
              <p:cNvSpPr>
                <a:spLocks noGrp="1"/>
              </p:cNvSpPr>
              <p:nvPr>
                <p:ph idx="1"/>
              </p:nvPr>
            </p:nvSpPr>
            <p:spPr>
              <a:xfrm>
                <a:off x="628649" y="1430930"/>
                <a:ext cx="8130339" cy="5193605"/>
              </a:xfrm>
            </p:spPr>
            <p:txBody>
              <a:bodyPr>
                <a:normAutofit/>
              </a:bodyPr>
              <a:lstStyle/>
              <a:p>
                <a:pPr marL="342900" indent="-342900">
                  <a:buFont typeface="Arial" panose="020B0604020202020204" pitchFamily="34" charset="0"/>
                  <a:buChar char="•"/>
                </a:pPr>
                <a:r>
                  <a:rPr lang="de-DE" sz="2000" dirty="0" err="1"/>
                  <a:t>for</a:t>
                </a:r>
                <a:r>
                  <a:rPr lang="de-DE" sz="2000" dirty="0"/>
                  <a:t> </a:t>
                </a:r>
                <a:r>
                  <a:rPr lang="de-DE" sz="2000" dirty="0" err="1"/>
                  <a:t>discrete</a:t>
                </a:r>
                <a:r>
                  <a:rPr lang="de-DE" sz="2000" dirty="0"/>
                  <a:t> </a:t>
                </a:r>
                <a:r>
                  <a:rPr lang="de-DE" sz="2000" dirty="0" err="1"/>
                  <a:t>state</a:t>
                </a:r>
                <a:r>
                  <a:rPr lang="de-DE" sz="2000" dirty="0"/>
                  <a:t> and </a:t>
                </a:r>
                <a:r>
                  <a:rPr lang="de-DE" sz="2000" dirty="0" err="1"/>
                  <a:t>action</a:t>
                </a:r>
                <a:r>
                  <a:rPr lang="de-DE" sz="2000" dirty="0"/>
                  <a:t> </a:t>
                </a:r>
                <a:r>
                  <a:rPr lang="de-DE" sz="2000" dirty="0" err="1"/>
                  <a:t>spaces</a:t>
                </a:r>
                <a:r>
                  <a:rPr lang="de-DE" sz="2000" dirty="0"/>
                  <a:t>, off-</a:t>
                </a:r>
                <a:r>
                  <a:rPr lang="de-DE" sz="2000" dirty="0" err="1"/>
                  <a:t>policy</a:t>
                </a:r>
                <a:endParaRPr lang="de-DE" sz="2000" dirty="0"/>
              </a:p>
              <a:p>
                <a:pPr marL="342900" indent="-342900">
                  <a:buFont typeface="Arial" panose="020B0604020202020204" pitchFamily="34" charset="0"/>
                  <a:buChar char="•"/>
                </a:pPr>
                <a:r>
                  <a:rPr lang="de-DE" sz="2000" dirty="0">
                    <a:solidFill>
                      <a:srgbClr val="3F4EFF"/>
                    </a:solidFill>
                  </a:rPr>
                  <a:t>Goal:</a:t>
                </a:r>
                <a:r>
                  <a:rPr lang="de-DE" sz="2000" dirty="0">
                    <a:solidFill>
                      <a:srgbClr val="FF0000"/>
                    </a:solidFill>
                  </a:rPr>
                  <a:t> </a:t>
                </a:r>
                <a:r>
                  <a:rPr lang="de-DE" sz="2000" dirty="0"/>
                  <a:t>max. </a:t>
                </a:r>
                <a:r>
                  <a:rPr lang="de-DE" sz="2000" dirty="0" err="1">
                    <a:solidFill>
                      <a:srgbClr val="3F4EFF"/>
                    </a:solidFill>
                  </a:rPr>
                  <a:t>weighted</a:t>
                </a:r>
                <a:r>
                  <a:rPr lang="de-DE" sz="2000" dirty="0">
                    <a:solidFill>
                      <a:srgbClr val="3F4EFF"/>
                    </a:solidFill>
                  </a:rPr>
                  <a:t> </a:t>
                </a:r>
                <a:r>
                  <a:rPr lang="de-DE" sz="2000" dirty="0" err="1">
                    <a:solidFill>
                      <a:srgbClr val="3F4EFF"/>
                    </a:solidFill>
                  </a:rPr>
                  <a:t>sum</a:t>
                </a:r>
                <a:r>
                  <a:rPr lang="de-DE" sz="2000" dirty="0">
                    <a:solidFill>
                      <a:srgbClr val="3F4EFF"/>
                    </a:solidFill>
                  </a:rPr>
                  <a:t> </a:t>
                </a:r>
                <a:r>
                  <a:rPr lang="de-DE" sz="2000" dirty="0" err="1">
                    <a:solidFill>
                      <a:srgbClr val="3F4EFF"/>
                    </a:solidFill>
                  </a:rPr>
                  <a:t>of</a:t>
                </a:r>
                <a:r>
                  <a:rPr lang="de-DE" sz="2000" dirty="0">
                    <a:solidFill>
                      <a:srgbClr val="3F4EFF"/>
                    </a:solidFill>
                  </a:rPr>
                  <a:t> </a:t>
                </a:r>
                <a:r>
                  <a:rPr lang="de-DE" sz="2000" dirty="0" err="1">
                    <a:solidFill>
                      <a:srgbClr val="3F4EFF"/>
                    </a:solidFill>
                  </a:rPr>
                  <a:t>expected</a:t>
                </a:r>
                <a:r>
                  <a:rPr lang="de-DE" sz="2000" dirty="0">
                    <a:solidFill>
                      <a:srgbClr val="3F4EFF"/>
                    </a:solidFill>
                  </a:rPr>
                  <a:t> </a:t>
                </a:r>
                <a:r>
                  <a:rPr lang="de-DE" sz="2000" dirty="0" err="1">
                    <a:solidFill>
                      <a:srgbClr val="3F4EFF"/>
                    </a:solidFill>
                  </a:rPr>
                  <a:t>rewards</a:t>
                </a:r>
                <a:r>
                  <a:rPr lang="de-DE" sz="2000" dirty="0">
                    <a:solidFill>
                      <a:srgbClr val="3F4EFF"/>
                    </a:solidFill>
                  </a:rPr>
                  <a:t> </a:t>
                </a:r>
                <a:r>
                  <a:rPr lang="de-DE" sz="2000" dirty="0" err="1"/>
                  <a:t>for</a:t>
                </a:r>
                <a:r>
                  <a:rPr lang="de-DE" sz="2000" dirty="0"/>
                  <a:t> all </a:t>
                </a:r>
                <a:r>
                  <a:rPr lang="de-DE" sz="2000" dirty="0" err="1"/>
                  <a:t>future</a:t>
                </a:r>
                <a:r>
                  <a:rPr lang="de-DE" sz="2000" dirty="0"/>
                  <a:t> </a:t>
                </a:r>
                <a:r>
                  <a:rPr lang="de-DE" sz="2000" dirty="0" err="1"/>
                  <a:t>steps</a:t>
                </a:r>
                <a:endParaRPr lang="de-DE" sz="2000" dirty="0"/>
              </a:p>
              <a:p>
                <a:pPr marL="342900" indent="-342900">
                  <a:buFont typeface="Arial" panose="020B0604020202020204" pitchFamily="34" charset="0"/>
                  <a:buChar char="•"/>
                </a:pPr>
                <a:r>
                  <a:rPr lang="de-DE" sz="2000" dirty="0"/>
                  <a:t>Table </a:t>
                </a:r>
                <a:r>
                  <a:rPr lang="de-DE" sz="2000" dirty="0" err="1"/>
                  <a:t>with</a:t>
                </a:r>
                <a:r>
                  <a:rPr lang="de-DE" sz="2000" dirty="0"/>
                  <a:t> </a:t>
                </a:r>
                <a:r>
                  <a:rPr lang="de-DE" sz="2000" dirty="0">
                    <a:solidFill>
                      <a:srgbClr val="3F4EFF"/>
                    </a:solidFill>
                  </a:rPr>
                  <a:t>Q-</a:t>
                </a:r>
                <a:r>
                  <a:rPr lang="de-DE" sz="2000" dirty="0" err="1">
                    <a:solidFill>
                      <a:srgbClr val="3F4EFF"/>
                    </a:solidFill>
                  </a:rPr>
                  <a:t>value</a:t>
                </a:r>
                <a:r>
                  <a:rPr lang="de-DE" sz="2000" dirty="0">
                    <a:solidFill>
                      <a:srgbClr val="3F4EFF"/>
                    </a:solidFill>
                  </a:rPr>
                  <a:t> </a:t>
                </a:r>
                <a14:m>
                  <m:oMath xmlns:m="http://schemas.openxmlformats.org/officeDocument/2006/math">
                    <m:r>
                      <a:rPr lang="de-DE" sz="2000" b="0" i="1" smtClean="0">
                        <a:solidFill>
                          <a:srgbClr val="3F4EFF"/>
                        </a:solidFill>
                        <a:latin typeface="Cambria Math" panose="02040503050406030204" pitchFamily="18" charset="0"/>
                      </a:rPr>
                      <m:t>𝑄</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𝑠</m:t>
                    </m:r>
                    <m:r>
                      <a:rPr lang="de-DE" sz="2000" b="0" i="1" smtClean="0">
                        <a:solidFill>
                          <a:srgbClr val="3F4EFF"/>
                        </a:solidFill>
                        <a:latin typeface="Cambria Math" panose="02040503050406030204" pitchFamily="18" charset="0"/>
                      </a:rPr>
                      <m:t>,</m:t>
                    </m:r>
                    <m:r>
                      <a:rPr lang="de-DE" sz="2000" b="0" i="1" smtClean="0">
                        <a:solidFill>
                          <a:srgbClr val="3F4EFF"/>
                        </a:solidFill>
                        <a:latin typeface="Cambria Math" panose="02040503050406030204" pitchFamily="18" charset="0"/>
                      </a:rPr>
                      <m:t>𝑎</m:t>
                    </m:r>
                    <m:r>
                      <a:rPr lang="de-DE" sz="2000" b="0" i="1" smtClean="0">
                        <a:solidFill>
                          <a:srgbClr val="3F4EFF"/>
                        </a:solidFill>
                        <a:latin typeface="Cambria Math" panose="02040503050406030204" pitchFamily="18" charset="0"/>
                      </a:rPr>
                      <m:t>)</m:t>
                    </m:r>
                  </m:oMath>
                </a14:m>
                <a:r>
                  <a:rPr lang="de-DE" sz="2000" dirty="0">
                    <a:solidFill>
                      <a:srgbClr val="3F4EFF"/>
                    </a:solidFill>
                  </a:rPr>
                  <a:t> </a:t>
                </a:r>
                <a:r>
                  <a:rPr lang="de-DE" sz="2000" dirty="0" err="1"/>
                  <a:t>for</a:t>
                </a:r>
                <a:r>
                  <a:rPr lang="de-DE" sz="2000" dirty="0"/>
                  <a:t> </a:t>
                </a:r>
                <a:r>
                  <a:rPr lang="de-DE" sz="2000" dirty="0" err="1"/>
                  <a:t>each</a:t>
                </a:r>
                <a:r>
                  <a:rPr lang="de-DE" sz="2000" dirty="0"/>
                  <a:t> </a:t>
                </a:r>
                <a:r>
                  <a:rPr lang="de-DE" sz="2000" dirty="0">
                    <a:solidFill>
                      <a:srgbClr val="3F4EFF"/>
                    </a:solidFill>
                  </a:rPr>
                  <a:t>state/</a:t>
                </a:r>
                <a:r>
                  <a:rPr lang="de-DE" sz="2000" dirty="0" err="1">
                    <a:solidFill>
                      <a:srgbClr val="3F4EFF"/>
                    </a:solidFill>
                  </a:rPr>
                  <a:t>action</a:t>
                </a:r>
                <a:r>
                  <a:rPr lang="de-DE" sz="2000" dirty="0">
                    <a:solidFill>
                      <a:srgbClr val="3F4EFF"/>
                    </a:solidFill>
                  </a:rPr>
                  <a:t> pair </a:t>
                </a:r>
                <a14:m>
                  <m:oMath xmlns:m="http://schemas.openxmlformats.org/officeDocument/2006/math">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m:t>
                    </m:r>
                  </m:oMath>
                </a14:m>
                <a:r>
                  <a:rPr lang="de-DE" sz="2000" dirty="0"/>
                  <a:t>:</a:t>
                </a:r>
                <a:br>
                  <a:rPr lang="de-DE" sz="2000" dirty="0"/>
                </a:br>
                <a:r>
                  <a:rPr lang="de-DE" sz="2000" dirty="0" err="1"/>
                  <a:t>approximates</a:t>
                </a:r>
                <a:r>
                  <a:rPr lang="de-DE" sz="2000" dirty="0"/>
                  <a:t> </a:t>
                </a:r>
                <a:r>
                  <a:rPr lang="de-DE" sz="2000" dirty="0" err="1"/>
                  <a:t>expected</a:t>
                </a:r>
                <a:r>
                  <a:rPr lang="de-DE" sz="2000" dirty="0"/>
                  <a:t> </a:t>
                </a:r>
                <a:r>
                  <a:rPr lang="de-DE" sz="2000" dirty="0" err="1"/>
                  <a:t>weighted</a:t>
                </a:r>
                <a:r>
                  <a:rPr lang="de-DE" sz="2000" dirty="0"/>
                  <a:t> </a:t>
                </a:r>
                <a:r>
                  <a:rPr lang="de-DE" sz="2000" dirty="0" err="1"/>
                  <a:t>sum</a:t>
                </a:r>
                <a:r>
                  <a:rPr lang="de-DE" sz="2000" dirty="0"/>
                  <a:t> </a:t>
                </a:r>
                <a:r>
                  <a:rPr lang="de-DE" sz="2000" dirty="0" err="1"/>
                  <a:t>of</a:t>
                </a:r>
                <a:r>
                  <a:rPr lang="de-DE" sz="2000" dirty="0"/>
                  <a:t> </a:t>
                </a:r>
                <a:r>
                  <a:rPr lang="de-DE" sz="2000" dirty="0" err="1"/>
                  <a:t>rewards</a:t>
                </a:r>
                <a:r>
                  <a:rPr lang="de-DE" sz="2000" dirty="0"/>
                  <a:t> </a:t>
                </a:r>
                <a:r>
                  <a:rPr lang="de-DE" sz="2000" dirty="0" err="1"/>
                  <a:t>to</a:t>
                </a:r>
                <a:r>
                  <a:rPr lang="de-DE" sz="2000" dirty="0"/>
                  <a:t> </a:t>
                </a:r>
                <a:r>
                  <a:rPr lang="de-DE" sz="2000" dirty="0" err="1"/>
                  <a:t>receive</a:t>
                </a:r>
                <a:r>
                  <a:rPr lang="de-DE" sz="2000" dirty="0"/>
                  <a:t> </a:t>
                </a:r>
                <a:r>
                  <a:rPr lang="de-DE" sz="2000" dirty="0" err="1"/>
                  <a:t>from</a:t>
                </a:r>
                <a:r>
                  <a:rPr lang="de-DE" sz="2000" dirty="0"/>
                  <a:t> </a:t>
                </a:r>
                <a:r>
                  <a:rPr lang="de-DE" sz="2000" dirty="0" err="1"/>
                  <a:t>state</a:t>
                </a:r>
                <a:r>
                  <a:rPr lang="de-DE" sz="2000" dirty="0"/>
                  <a:t> </a:t>
                </a:r>
                <a14:m>
                  <m:oMath xmlns:m="http://schemas.openxmlformats.org/officeDocument/2006/math">
                    <m:r>
                      <a:rPr lang="de-DE" sz="2000" i="1" dirty="0" smtClean="0">
                        <a:latin typeface="Cambria Math" panose="02040503050406030204" pitchFamily="18" charset="0"/>
                      </a:rPr>
                      <m:t>𝑠</m:t>
                    </m:r>
                  </m:oMath>
                </a14:m>
                <a:r>
                  <a:rPr lang="de-DE" sz="2000" dirty="0"/>
                  <a:t> </a:t>
                </a:r>
                <a:r>
                  <a:rPr lang="de-DE" sz="2000" dirty="0" err="1"/>
                  <a:t>onward</a:t>
                </a:r>
                <a:r>
                  <a:rPr lang="de-DE" sz="2000" dirty="0"/>
                  <a:t> </a:t>
                </a:r>
                <a:r>
                  <a:rPr lang="de-DE" sz="2000" dirty="0" err="1"/>
                  <a:t>when</a:t>
                </a:r>
                <a:r>
                  <a:rPr lang="de-DE" sz="2000" dirty="0"/>
                  <a:t> </a:t>
                </a:r>
                <a:r>
                  <a:rPr lang="de-DE" sz="2000" dirty="0" err="1"/>
                  <a:t>performing</a:t>
                </a:r>
                <a:r>
                  <a:rPr lang="de-DE" sz="2000" dirty="0"/>
                  <a:t> </a:t>
                </a:r>
                <a:r>
                  <a:rPr lang="de-DE" sz="2000" dirty="0" err="1"/>
                  <a:t>action</a:t>
                </a:r>
                <a:r>
                  <a:rPr lang="de-DE" sz="2000" dirty="0"/>
                  <a:t> </a:t>
                </a:r>
                <a14:m>
                  <m:oMath xmlns:m="http://schemas.openxmlformats.org/officeDocument/2006/math">
                    <m:r>
                      <a:rPr lang="de-DE" sz="2000" i="1" dirty="0" smtClean="0">
                        <a:latin typeface="Cambria Math" panose="02040503050406030204" pitchFamily="18" charset="0"/>
                      </a:rPr>
                      <m:t>𝑎</m:t>
                    </m:r>
                  </m:oMath>
                </a14:m>
                <a:endParaRPr lang="de-DE" sz="2000" dirty="0"/>
              </a:p>
              <a:p>
                <a:pPr marL="342900" indent="-342900">
                  <a:buFont typeface="Arial" panose="020B0604020202020204" pitchFamily="34" charset="0"/>
                  <a:buChar char="•"/>
                </a:pPr>
                <a:r>
                  <a:rPr lang="de-DE" sz="2000" dirty="0"/>
                  <a:t>Update </a:t>
                </a:r>
                <a:r>
                  <a:rPr lang="de-DE" sz="2000" dirty="0" err="1"/>
                  <a:t>of</a:t>
                </a:r>
                <a:r>
                  <a:rPr lang="de-DE" sz="2000" dirty="0"/>
                  <a:t> </a:t>
                </a:r>
                <a:r>
                  <a:rPr lang="de-DE" sz="2000" dirty="0" err="1"/>
                  <a:t>initially</a:t>
                </a:r>
                <a:r>
                  <a:rPr lang="de-DE" sz="2000" dirty="0"/>
                  <a:t> </a:t>
                </a:r>
                <a:r>
                  <a:rPr lang="de-DE" sz="2000" dirty="0" err="1"/>
                  <a:t>random</a:t>
                </a:r>
                <a:r>
                  <a:rPr lang="de-DE" sz="2000" dirty="0"/>
                  <a:t> </a:t>
                </a:r>
                <a14:m>
                  <m:oMath xmlns:m="http://schemas.openxmlformats.org/officeDocument/2006/math">
                    <m:r>
                      <a:rPr lang="de-DE" sz="2000" i="1" dirty="0" smtClean="0">
                        <a:solidFill>
                          <a:srgbClr val="3F4EFF"/>
                        </a:solidFill>
                        <a:latin typeface="Cambria Math" panose="02040503050406030204" pitchFamily="18" charset="0"/>
                      </a:rPr>
                      <m:t>𝑄</m:t>
                    </m:r>
                    <m:r>
                      <a:rPr lang="de-DE" sz="2000" i="1" dirty="0" smtClean="0">
                        <a:solidFill>
                          <a:srgbClr val="3F4EFF"/>
                        </a:solidFill>
                        <a:latin typeface="Cambria Math" panose="02040503050406030204" pitchFamily="18" charset="0"/>
                      </a:rPr>
                      <m:t>(</m:t>
                    </m:r>
                    <m:r>
                      <a:rPr lang="de-DE" sz="2000" i="1" dirty="0" smtClean="0">
                        <a:solidFill>
                          <a:srgbClr val="3F4EFF"/>
                        </a:solidFill>
                        <a:latin typeface="Cambria Math" panose="02040503050406030204" pitchFamily="18" charset="0"/>
                      </a:rPr>
                      <m:t>𝑠</m:t>
                    </m:r>
                    <m:r>
                      <a:rPr lang="de-DE" sz="2000" i="1" dirty="0" smtClean="0">
                        <a:solidFill>
                          <a:srgbClr val="3F4EFF"/>
                        </a:solidFill>
                        <a:latin typeface="Cambria Math" panose="02040503050406030204" pitchFamily="18" charset="0"/>
                      </a:rPr>
                      <m:t>, </m:t>
                    </m:r>
                    <m:r>
                      <a:rPr lang="de-DE" sz="2000" i="1" dirty="0" smtClean="0">
                        <a:solidFill>
                          <a:srgbClr val="3F4EFF"/>
                        </a:solidFill>
                        <a:latin typeface="Cambria Math" panose="02040503050406030204" pitchFamily="18" charset="0"/>
                      </a:rPr>
                      <m:t>𝑎</m:t>
                    </m:r>
                    <m:r>
                      <a:rPr lang="de-DE" sz="2000" i="1" dirty="0" smtClean="0">
                        <a:solidFill>
                          <a:srgbClr val="3F4EFF"/>
                        </a:solidFill>
                        <a:latin typeface="Cambria Math" panose="02040503050406030204" pitchFamily="18" charset="0"/>
                      </a:rPr>
                      <m:t>) </m:t>
                    </m:r>
                  </m:oMath>
                </a14:m>
                <a:r>
                  <a:rPr lang="de-DE" sz="2000" dirty="0" err="1"/>
                  <a:t>values</a:t>
                </a:r>
                <a:r>
                  <a:rPr lang="de-DE" sz="2000" dirty="0"/>
                  <a:t> </a:t>
                </a:r>
                <a:r>
                  <a:rPr lang="de-DE" sz="2000" dirty="0" err="1"/>
                  <a:t>by</a:t>
                </a:r>
                <a:br>
                  <a:rPr lang="de-DE" sz="2000" dirty="0"/>
                </a:br>
                <a:endParaRPr lang="de-DE" sz="2000" dirty="0"/>
              </a:p>
              <a:p>
                <a:br>
                  <a:rPr lang="de-DE" sz="2000" dirty="0"/>
                </a:br>
                <a:br>
                  <a:rPr lang="de-DE" sz="2000" dirty="0"/>
                </a:br>
                <a:endParaRPr lang="de-DE" sz="2000" dirty="0"/>
              </a:p>
              <a:p>
                <a:pPr marL="342900" indent="-342900">
                  <a:buFont typeface="Arial" panose="020B0604020202020204" pitchFamily="34" charset="0"/>
                  <a:buChar char="•"/>
                </a:pPr>
                <a:r>
                  <a:rPr lang="de-DE" sz="2000" dirty="0" err="1">
                    <a:solidFill>
                      <a:srgbClr val="FF0000"/>
                    </a:solidFill>
                  </a:rPr>
                  <a:t>Compare</a:t>
                </a:r>
                <a:r>
                  <a:rPr lang="de-DE" sz="2000" dirty="0">
                    <a:solidFill>
                      <a:srgbClr val="FF0000"/>
                    </a:solidFill>
                  </a:rPr>
                  <a:t> Q-Learning and Ant Colony </a:t>
                </a:r>
                <a:r>
                  <a:rPr lang="de-DE" sz="2000" dirty="0" err="1">
                    <a:solidFill>
                      <a:srgbClr val="FF0000"/>
                    </a:solidFill>
                  </a:rPr>
                  <a:t>Optimization</a:t>
                </a:r>
                <a:r>
                  <a:rPr lang="de-DE" sz="2000" dirty="0">
                    <a:solidFill>
                      <a:srgbClr val="FF0000"/>
                    </a:solidFill>
                  </a:rPr>
                  <a:t>!</a:t>
                </a:r>
              </a:p>
              <a:p>
                <a:pPr marL="342900" indent="-342900">
                  <a:buFont typeface="Arial" panose="020B0604020202020204" pitchFamily="34" charset="0"/>
                  <a:buChar char="•"/>
                </a:pPr>
                <a:r>
                  <a:rPr lang="de-DE" sz="2000" dirty="0" err="1"/>
                  <a:t>Frequently</a:t>
                </a:r>
                <a:r>
                  <a:rPr lang="de-DE" sz="2000" dirty="0"/>
                  <a:t> </a:t>
                </a:r>
                <a:r>
                  <a:rPr lang="de-DE" sz="2000" dirty="0" err="1"/>
                  <a:t>too</a:t>
                </a:r>
                <a:r>
                  <a:rPr lang="de-DE" sz="2000" dirty="0"/>
                  <a:t> </a:t>
                </a:r>
                <a:r>
                  <a:rPr lang="de-DE" sz="2000" dirty="0" err="1"/>
                  <a:t>many</a:t>
                </a:r>
                <a:r>
                  <a:rPr lang="de-DE" sz="2000" dirty="0"/>
                  <a:t> </a:t>
                </a:r>
                <a:r>
                  <a:rPr lang="de-DE" sz="2000" dirty="0" err="1"/>
                  <a:t>states</a:t>
                </a:r>
                <a:r>
                  <a:rPr lang="de-DE" sz="2000" dirty="0"/>
                  <a:t> </a:t>
                </a:r>
              </a:p>
              <a:p>
                <a:pPr marL="1028700" lvl="1" indent="-342900">
                  <a:buFont typeface="Arial" panose="020B0604020202020204" pitchFamily="34" charset="0"/>
                  <a:buChar char="•"/>
                </a:pPr>
                <a:r>
                  <a:rPr lang="de-DE" sz="1600" dirty="0" err="1"/>
                  <a:t>approximate</a:t>
                </a:r>
                <a:r>
                  <a:rPr lang="de-DE" sz="1600" dirty="0"/>
                  <a:t> </a:t>
                </a:r>
                <a14:m>
                  <m:oMath xmlns:m="http://schemas.openxmlformats.org/officeDocument/2006/math">
                    <m:r>
                      <a:rPr lang="de-DE" sz="1600" i="1" dirty="0" smtClean="0">
                        <a:latin typeface="Cambria Math" panose="02040503050406030204" pitchFamily="18" charset="0"/>
                      </a:rPr>
                      <m:t>𝑄</m:t>
                    </m:r>
                    <m:r>
                      <a:rPr lang="de-DE" sz="1600" i="1" dirty="0" smtClean="0">
                        <a:latin typeface="Cambria Math" panose="02040503050406030204" pitchFamily="18" charset="0"/>
                      </a:rPr>
                      <m:t>(</m:t>
                    </m:r>
                    <m:r>
                      <a:rPr lang="de-DE" sz="1600" i="1" dirty="0" smtClean="0">
                        <a:latin typeface="Cambria Math" panose="02040503050406030204" pitchFamily="18" charset="0"/>
                      </a:rPr>
                      <m:t>𝑠</m:t>
                    </m:r>
                    <m:r>
                      <a:rPr lang="de-DE" sz="1600" i="1" dirty="0" smtClean="0">
                        <a:latin typeface="Cambria Math" panose="02040503050406030204" pitchFamily="18" charset="0"/>
                      </a:rPr>
                      <m:t>, </m:t>
                    </m:r>
                    <m:r>
                      <a:rPr lang="de-DE" sz="1600" i="1" dirty="0" smtClean="0">
                        <a:latin typeface="Cambria Math" panose="02040503050406030204" pitchFamily="18" charset="0"/>
                      </a:rPr>
                      <m:t>𝑎</m:t>
                    </m:r>
                    <m:r>
                      <a:rPr lang="de-DE" sz="1600" i="1" dirty="0" smtClean="0">
                        <a:latin typeface="Cambria Math" panose="02040503050406030204" pitchFamily="18" charset="0"/>
                      </a:rPr>
                      <m:t>) </m:t>
                    </m:r>
                  </m:oMath>
                </a14:m>
                <a:r>
                  <a:rPr lang="de-DE" sz="1600" dirty="0" err="1"/>
                  <a:t>by</a:t>
                </a:r>
                <a:r>
                  <a:rPr lang="de-DE" sz="1600" dirty="0"/>
                  <a:t> a (</a:t>
                </a:r>
                <a:r>
                  <a:rPr lang="de-DE" sz="1600" dirty="0" err="1"/>
                  <a:t>deep</a:t>
                </a:r>
                <a:r>
                  <a:rPr lang="de-DE" sz="1600" dirty="0"/>
                  <a:t>) </a:t>
                </a:r>
                <a:r>
                  <a:rPr lang="de-DE" sz="1600" dirty="0" err="1"/>
                  <a:t>neural</a:t>
                </a:r>
                <a:r>
                  <a:rPr lang="de-DE" sz="1600" dirty="0"/>
                  <a:t> network </a:t>
                </a:r>
              </a:p>
              <a:p>
                <a:pPr marL="1028700" lvl="1" indent="-342900">
                  <a:buFont typeface="Arial" panose="020B0604020202020204" pitchFamily="34" charset="0"/>
                  <a:buChar char="•"/>
                </a:pPr>
                <a:r>
                  <a:rPr lang="de-DE" sz="1600" dirty="0"/>
                  <a:t>Deep Q Network (DQN, </a:t>
                </a:r>
                <a:r>
                  <a:rPr lang="de-DE" sz="1600" dirty="0" err="1"/>
                  <a:t>Mnih</a:t>
                </a:r>
                <a:r>
                  <a:rPr lang="de-DE" sz="1600" dirty="0"/>
                  <a:t> et al., 2013)</a:t>
                </a:r>
              </a:p>
            </p:txBody>
          </p:sp>
        </mc:Choice>
        <mc:Fallback>
          <p:sp>
            <p:nvSpPr>
              <p:cNvPr id="3" name="Inhaltsplatzhalter 2">
                <a:extLst>
                  <a:ext uri="{FF2B5EF4-FFF2-40B4-BE49-F238E27FC236}">
                    <a16:creationId xmlns:a16="http://schemas.microsoft.com/office/drawing/2014/main" id="{10DC7A6A-E2E8-EA08-373B-2E530DC54B9D}"/>
                  </a:ext>
                </a:extLst>
              </p:cNvPr>
              <p:cNvSpPr>
                <a:spLocks noGrp="1" noRot="1" noChangeAspect="1" noMove="1" noResize="1" noEditPoints="1" noAdjustHandles="1" noChangeArrowheads="1" noChangeShapeType="1" noTextEdit="1"/>
              </p:cNvSpPr>
              <p:nvPr>
                <p:ph idx="1"/>
              </p:nvPr>
            </p:nvSpPr>
            <p:spPr>
              <a:xfrm>
                <a:off x="628649" y="1430930"/>
                <a:ext cx="8130339" cy="5193605"/>
              </a:xfrm>
              <a:blipFill>
                <a:blip r:embed="rId2"/>
                <a:stretch>
                  <a:fillRect l="-675" t="-1291"/>
                </a:stretch>
              </a:blipFill>
            </p:spPr>
            <p:txBody>
              <a:bodyPr/>
              <a:lstStyle/>
              <a:p>
                <a:r>
                  <a:rPr lang="de-DE">
                    <a:noFill/>
                  </a:rPr>
                  <a:t> </a:t>
                </a:r>
              </a:p>
            </p:txBody>
          </p:sp>
        </mc:Fallback>
      </mc:AlternateContent>
      <p:sp>
        <p:nvSpPr>
          <p:cNvPr id="4" name="Foliennummernplatzhalter 3">
            <a:extLst>
              <a:ext uri="{FF2B5EF4-FFF2-40B4-BE49-F238E27FC236}">
                <a16:creationId xmlns:a16="http://schemas.microsoft.com/office/drawing/2014/main" id="{096C8C5D-DE42-A3CB-EC05-8612C6D2E44A}"/>
              </a:ext>
            </a:extLst>
          </p:cNvPr>
          <p:cNvSpPr>
            <a:spLocks noGrp="1"/>
          </p:cNvSpPr>
          <p:nvPr>
            <p:ph type="sldNum" sz="quarter" idx="12"/>
          </p:nvPr>
        </p:nvSpPr>
        <p:spPr/>
        <p:txBody>
          <a:bodyPr/>
          <a:lstStyle/>
          <a:p>
            <a:fld id="{F0FE092E-0505-704E-8CB1-0C6282EBDE1F}" type="slidenum">
              <a:rPr lang="en-PT" smtClean="0"/>
              <a:t>11</a:t>
            </a:fld>
            <a:endParaRPr lang="en-PT"/>
          </a:p>
        </p:txBody>
      </p:sp>
      <p:pic>
        <p:nvPicPr>
          <p:cNvPr id="8" name="Grafik 7" descr="Ein Bild, das Text, Schrift, Reihe, Screenshot enthält.&#10;&#10;Automatisch generierte Beschreibung">
            <a:extLst>
              <a:ext uri="{FF2B5EF4-FFF2-40B4-BE49-F238E27FC236}">
                <a16:creationId xmlns:a16="http://schemas.microsoft.com/office/drawing/2014/main" id="{AD314671-BA85-1491-EAB3-32B68637DF21}"/>
              </a:ext>
            </a:extLst>
          </p:cNvPr>
          <p:cNvPicPr>
            <a:picLocks noChangeAspect="1"/>
          </p:cNvPicPr>
          <p:nvPr/>
        </p:nvPicPr>
        <p:blipFill>
          <a:blip r:embed="rId3"/>
          <a:stretch>
            <a:fillRect/>
          </a:stretch>
        </p:blipFill>
        <p:spPr>
          <a:xfrm>
            <a:off x="1079941" y="3502628"/>
            <a:ext cx="6342434" cy="1050208"/>
          </a:xfrm>
          <a:prstGeom prst="rect">
            <a:avLst/>
          </a:prstGeom>
        </p:spPr>
      </p:pic>
    </p:spTree>
    <p:extLst>
      <p:ext uri="{BB962C8B-B14F-4D97-AF65-F5344CB8AC3E}">
        <p14:creationId xmlns:p14="http://schemas.microsoft.com/office/powerpoint/2010/main" val="274952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2D7D8-48F8-C947-B64C-CEA0438349FD}"/>
              </a:ext>
            </a:extLst>
          </p:cNvPr>
          <p:cNvSpPr>
            <a:spLocks noGrp="1"/>
          </p:cNvSpPr>
          <p:nvPr>
            <p:ph type="title"/>
          </p:nvPr>
        </p:nvSpPr>
        <p:spPr/>
        <p:txBody>
          <a:bodyPr/>
          <a:lstStyle/>
          <a:p>
            <a:r>
              <a:rPr lang="en-GB" dirty="0"/>
              <a:t>Machine Learning for CO</a:t>
            </a:r>
            <a:endParaRPr lang="en-PT" dirty="0"/>
          </a:p>
        </p:txBody>
      </p:sp>
      <p:sp>
        <p:nvSpPr>
          <p:cNvPr id="5" name="Content Placeholder 4">
            <a:extLst>
              <a:ext uri="{FF2B5EF4-FFF2-40B4-BE49-F238E27FC236}">
                <a16:creationId xmlns:a16="http://schemas.microsoft.com/office/drawing/2014/main" id="{B9926B37-D531-104E-8184-E5A380A45499}"/>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Learning to </a:t>
            </a:r>
            <a:r>
              <a:rPr lang="en-GB" b="1" dirty="0">
                <a:solidFill>
                  <a:srgbClr val="3F4EFF"/>
                </a:solidFill>
              </a:rPr>
              <a:t>construct</a:t>
            </a:r>
            <a:r>
              <a:rPr lang="en-GB" dirty="0"/>
              <a:t> (initial) solutions</a:t>
            </a:r>
          </a:p>
          <a:p>
            <a:pPr marL="342900" indent="-342900">
              <a:buFont typeface="Arial" panose="020B0604020202020204" pitchFamily="34" charset="0"/>
              <a:buChar char="•"/>
            </a:pPr>
            <a:r>
              <a:rPr lang="en-GB" dirty="0"/>
              <a:t>Learning to </a:t>
            </a:r>
            <a:r>
              <a:rPr lang="en-GB" b="1" dirty="0">
                <a:solidFill>
                  <a:srgbClr val="3F4EFF"/>
                </a:solidFill>
              </a:rPr>
              <a:t>search</a:t>
            </a:r>
            <a:r>
              <a:rPr lang="en-GB" dirty="0"/>
              <a:t> in the solution space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Supervised</a:t>
            </a:r>
            <a:r>
              <a:rPr lang="en-GB" dirty="0"/>
              <a:t> learning</a:t>
            </a:r>
          </a:p>
          <a:p>
            <a:pPr marL="1028700" lvl="1" indent="-342900">
              <a:buFont typeface="Arial" panose="020B0604020202020204" pitchFamily="34" charset="0"/>
              <a:buChar char="•"/>
            </a:pPr>
            <a:r>
              <a:rPr lang="en-GB" dirty="0">
                <a:solidFill>
                  <a:srgbClr val="3F4EFF"/>
                </a:solidFill>
              </a:rPr>
              <a:t>Collect data </a:t>
            </a:r>
            <a:r>
              <a:rPr lang="en-GB" dirty="0"/>
              <a:t>on problem instances + optimal solutions/steps</a:t>
            </a:r>
          </a:p>
          <a:p>
            <a:pPr marL="1028700" lvl="1" indent="-342900">
              <a:buFont typeface="Arial" panose="020B0604020202020204" pitchFamily="34" charset="0"/>
              <a:buChar char="•"/>
            </a:pPr>
            <a:r>
              <a:rPr lang="en-GB" dirty="0">
                <a:solidFill>
                  <a:srgbClr val="3F4EFF"/>
                </a:solidFill>
              </a:rPr>
              <a:t>Learn to mimic </a:t>
            </a:r>
            <a:r>
              <a:rPr lang="en-GB" dirty="0"/>
              <a:t>the optimal solutions/steps</a:t>
            </a:r>
          </a:p>
          <a:p>
            <a:pPr marL="10287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solidFill>
                  <a:srgbClr val="3F4EFF"/>
                </a:solidFill>
              </a:rPr>
              <a:t>Reinforcement</a:t>
            </a:r>
            <a:r>
              <a:rPr lang="en-GB" dirty="0"/>
              <a:t> learning</a:t>
            </a:r>
          </a:p>
          <a:p>
            <a:pPr marL="1028700" lvl="1" indent="-342900">
              <a:buFont typeface="Arial" panose="020B0604020202020204" pitchFamily="34" charset="0"/>
              <a:buChar char="•"/>
            </a:pPr>
            <a:r>
              <a:rPr lang="en-GB" dirty="0"/>
              <a:t>Given </a:t>
            </a:r>
            <a:r>
              <a:rPr lang="en-GB" dirty="0">
                <a:solidFill>
                  <a:srgbClr val="3F4EFF"/>
                </a:solidFill>
              </a:rPr>
              <a:t>training problem instances</a:t>
            </a:r>
            <a:r>
              <a:rPr lang="en-GB" dirty="0"/>
              <a:t>, no solution needed</a:t>
            </a:r>
          </a:p>
          <a:p>
            <a:pPr marL="1028700" lvl="1" indent="-342900">
              <a:buFont typeface="Arial" panose="020B0604020202020204" pitchFamily="34" charset="0"/>
              <a:buChar char="•"/>
            </a:pPr>
            <a:r>
              <a:rPr lang="en-GB" dirty="0"/>
              <a:t>Learn a </a:t>
            </a:r>
            <a:r>
              <a:rPr lang="en-GB" dirty="0">
                <a:solidFill>
                  <a:srgbClr val="3F4EFF"/>
                </a:solidFill>
              </a:rPr>
              <a:t>policy</a:t>
            </a:r>
            <a:r>
              <a:rPr lang="en-GB" dirty="0"/>
              <a:t> to make decisions</a:t>
            </a:r>
          </a:p>
          <a:p>
            <a:pPr marL="1028700" lvl="1" indent="-342900">
              <a:buFont typeface="Arial" panose="020B0604020202020204" pitchFamily="34" charset="0"/>
              <a:buChar char="•"/>
            </a:pPr>
            <a:r>
              <a:rPr lang="en-GB" dirty="0">
                <a:solidFill>
                  <a:srgbClr val="3F4EFF"/>
                </a:solidFill>
              </a:rPr>
              <a:t>Reward/Quality indicators</a:t>
            </a:r>
          </a:p>
          <a:p>
            <a:pPr marL="1485900" lvl="2" indent="-342900">
              <a:buFont typeface="Arial" panose="020B0604020202020204" pitchFamily="34" charset="0"/>
              <a:buChar char="•"/>
            </a:pPr>
            <a:r>
              <a:rPr lang="en-GB" dirty="0"/>
              <a:t>How good the policy is</a:t>
            </a:r>
          </a:p>
          <a:p>
            <a:pPr marL="1485900" lvl="2" indent="-342900">
              <a:buFont typeface="Arial" panose="020B0604020202020204" pitchFamily="34" charset="0"/>
              <a:buChar char="•"/>
            </a:pPr>
            <a:r>
              <a:rPr lang="en-GB" dirty="0"/>
              <a:t>Based on solutions obtained by the policy</a:t>
            </a:r>
          </a:p>
          <a:p>
            <a:pPr marL="1028700" lvl="1" indent="-342900">
              <a:buFont typeface="Arial" panose="020B0604020202020204" pitchFamily="34" charset="0"/>
              <a:buChar char="•"/>
            </a:pPr>
            <a:endParaRPr lang="en-GB" dirty="0"/>
          </a:p>
        </p:txBody>
      </p:sp>
      <p:sp>
        <p:nvSpPr>
          <p:cNvPr id="6" name="Slide Number Placeholder 5">
            <a:extLst>
              <a:ext uri="{FF2B5EF4-FFF2-40B4-BE49-F238E27FC236}">
                <a16:creationId xmlns:a16="http://schemas.microsoft.com/office/drawing/2014/main" id="{88C73CAF-B183-5A46-BECD-C581E82375CB}"/>
              </a:ext>
            </a:extLst>
          </p:cNvPr>
          <p:cNvSpPr>
            <a:spLocks noGrp="1"/>
          </p:cNvSpPr>
          <p:nvPr>
            <p:ph type="sldNum" sz="quarter" idx="12"/>
          </p:nvPr>
        </p:nvSpPr>
        <p:spPr/>
        <p:txBody>
          <a:bodyPr/>
          <a:lstStyle/>
          <a:p>
            <a:fld id="{F0FE092E-0505-704E-8CB1-0C6282EBDE1F}" type="slidenum">
              <a:rPr lang="en-PT" smtClean="0"/>
              <a:t>12</a:t>
            </a:fld>
            <a:endParaRPr lang="en-PT"/>
          </a:p>
        </p:txBody>
      </p:sp>
    </p:spTree>
    <p:extLst>
      <p:ext uri="{BB962C8B-B14F-4D97-AF65-F5344CB8AC3E}">
        <p14:creationId xmlns:p14="http://schemas.microsoft.com/office/powerpoint/2010/main" val="2769735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Construct</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End-to-end</a:t>
            </a:r>
            <a:r>
              <a:rPr lang="en-US" dirty="0"/>
              <a:t> learning</a:t>
            </a:r>
          </a:p>
          <a:p>
            <a:pPr marL="1028700" lvl="1" indent="-342900">
              <a:buFont typeface="Arial" panose="020B0604020202020204" pitchFamily="34" charset="0"/>
              <a:buChar char="•"/>
            </a:pPr>
            <a:r>
              <a:rPr lang="en-US" b="1" dirty="0"/>
              <a:t>Input</a:t>
            </a:r>
            <a:r>
              <a:rPr lang="en-US" dirty="0"/>
              <a:t>: problem instance</a:t>
            </a:r>
          </a:p>
          <a:p>
            <a:pPr marL="1028700" lvl="1" indent="-342900">
              <a:buFont typeface="Arial" panose="020B0604020202020204" pitchFamily="34" charset="0"/>
              <a:buChar char="•"/>
            </a:pPr>
            <a:r>
              <a:rPr lang="en-US" b="1" dirty="0"/>
              <a:t>Output</a:t>
            </a:r>
            <a:r>
              <a:rPr lang="en-US" dirty="0"/>
              <a:t>: a solution</a:t>
            </a:r>
          </a:p>
          <a:p>
            <a:pPr marL="342900" indent="-342900">
              <a:buFont typeface="Arial" panose="020B0604020202020204" pitchFamily="34" charset="0"/>
              <a:buChar char="•"/>
            </a:pPr>
            <a:r>
              <a:rPr lang="en-US" dirty="0"/>
              <a:t>Usually outputs the final solution, but may also be used as initial solution followed by a search process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Key </a:t>
            </a:r>
            <a:r>
              <a:rPr lang="en-US" b="1" dirty="0">
                <a:solidFill>
                  <a:srgbClr val="FF0000"/>
                </a:solidFill>
              </a:rPr>
              <a:t>design issues</a:t>
            </a:r>
            <a:r>
              <a:rPr lang="en-US" dirty="0"/>
              <a:t>:</a:t>
            </a:r>
          </a:p>
          <a:p>
            <a:pPr marL="1028700" lvl="1" indent="-342900">
              <a:buFont typeface="Arial" panose="020B0604020202020204" pitchFamily="34" charset="0"/>
              <a:buChar char="•"/>
            </a:pPr>
            <a:r>
              <a:rPr lang="en-US" dirty="0"/>
              <a:t>Encoding of the problem instance (input)</a:t>
            </a:r>
          </a:p>
          <a:p>
            <a:pPr marL="1028700" lvl="1" indent="-342900">
              <a:buFont typeface="Arial" panose="020B0604020202020204" pitchFamily="34" charset="0"/>
              <a:buChar char="•"/>
            </a:pPr>
            <a:r>
              <a:rPr lang="en-US" dirty="0"/>
              <a:t>Encoding of the solution (output)</a:t>
            </a:r>
          </a:p>
          <a:p>
            <a:pPr marL="1028700" lvl="1" indent="-342900">
              <a:buFont typeface="Arial" panose="020B0604020202020204" pitchFamily="34" charset="0"/>
              <a:buChar char="•"/>
            </a:pPr>
            <a:r>
              <a:rPr lang="en-US" dirty="0"/>
              <a:t>Model architecture</a:t>
            </a:r>
          </a:p>
          <a:p>
            <a:pPr marL="1028700" lvl="1" indent="-342900">
              <a:buFont typeface="Arial" panose="020B0604020202020204" pitchFamily="34" charset="0"/>
              <a:buChar char="•"/>
            </a:pPr>
            <a:r>
              <a:rPr lang="en-US" dirty="0"/>
              <a:t>Learning method</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13</a:t>
            </a:fld>
            <a:endParaRPr lang="en-PT"/>
          </a:p>
        </p:txBody>
      </p:sp>
    </p:spTree>
    <p:extLst>
      <p:ext uri="{BB962C8B-B14F-4D97-AF65-F5344CB8AC3E}">
        <p14:creationId xmlns:p14="http://schemas.microsoft.com/office/powerpoint/2010/main" val="581260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A17D-2B15-0CDF-08E3-4D6460ECF7D5}"/>
              </a:ext>
            </a:extLst>
          </p:cNvPr>
          <p:cNvSpPr>
            <a:spLocks noGrp="1"/>
          </p:cNvSpPr>
          <p:nvPr>
            <p:ph type="title"/>
          </p:nvPr>
        </p:nvSpPr>
        <p:spPr/>
        <p:txBody>
          <a:bodyPr/>
          <a:lstStyle/>
          <a:p>
            <a:r>
              <a:rPr lang="en-US" dirty="0"/>
              <a:t>Example: RNN for TSP</a:t>
            </a:r>
          </a:p>
        </p:txBody>
      </p:sp>
      <p:sp>
        <p:nvSpPr>
          <p:cNvPr id="3" name="Content Placeholder 2">
            <a:extLst>
              <a:ext uri="{FF2B5EF4-FFF2-40B4-BE49-F238E27FC236}">
                <a16:creationId xmlns:a16="http://schemas.microsoft.com/office/drawing/2014/main" id="{D505E813-D860-1F47-224F-CE7255511C10}"/>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FF0000"/>
                </a:solidFill>
              </a:rPr>
              <a:t>Problem</a:t>
            </a:r>
            <a:r>
              <a:rPr lang="en-US" dirty="0"/>
              <a:t>: Find the shortest cycle to visit all the nodes in a graph</a:t>
            </a:r>
          </a:p>
          <a:p>
            <a:pPr marL="342900" indent="-342900">
              <a:buFont typeface="Arial" panose="020B0604020202020204" pitchFamily="34" charset="0"/>
              <a:buChar char="•"/>
            </a:pPr>
            <a:r>
              <a:rPr lang="en-US" b="1" dirty="0">
                <a:solidFill>
                  <a:srgbClr val="FF0000"/>
                </a:solidFill>
              </a:rPr>
              <a:t>Design</a:t>
            </a:r>
            <a:r>
              <a:rPr lang="en-US" dirty="0"/>
              <a:t>:</a:t>
            </a:r>
          </a:p>
          <a:p>
            <a:pPr marL="1028700" lvl="1" indent="-342900">
              <a:buFont typeface="Arial" panose="020B0604020202020204" pitchFamily="34" charset="0"/>
              <a:buChar char="•"/>
            </a:pPr>
            <a:r>
              <a:rPr lang="en-US" b="1" dirty="0"/>
              <a:t>Input</a:t>
            </a:r>
            <a:r>
              <a:rPr lang="en-US" dirty="0"/>
              <a:t>: nodes as a sequence</a:t>
            </a:r>
          </a:p>
          <a:p>
            <a:pPr marL="1028700" lvl="1" indent="-342900">
              <a:buFont typeface="Arial" panose="020B0604020202020204" pitchFamily="34" charset="0"/>
              <a:buChar char="•"/>
            </a:pPr>
            <a:r>
              <a:rPr lang="en-US" b="1" dirty="0"/>
              <a:t>Output</a:t>
            </a:r>
            <a:r>
              <a:rPr lang="en-US" dirty="0"/>
              <a:t>: solution as a sequence</a:t>
            </a:r>
          </a:p>
          <a:p>
            <a:pPr marL="1028700" lvl="1" indent="-342900">
              <a:buFont typeface="Arial" panose="020B0604020202020204" pitchFamily="34" charset="0"/>
              <a:buChar char="•"/>
            </a:pPr>
            <a:r>
              <a:rPr lang="en-US" b="1" dirty="0"/>
              <a:t>Model</a:t>
            </a:r>
            <a:r>
              <a:rPr lang="en-US" dirty="0"/>
              <a:t>: recurrent neural network</a:t>
            </a:r>
          </a:p>
        </p:txBody>
      </p:sp>
      <p:sp>
        <p:nvSpPr>
          <p:cNvPr id="4" name="Slide Number Placeholder 3">
            <a:extLst>
              <a:ext uri="{FF2B5EF4-FFF2-40B4-BE49-F238E27FC236}">
                <a16:creationId xmlns:a16="http://schemas.microsoft.com/office/drawing/2014/main" id="{2EA28960-D363-4090-4C09-3E5D0F25D8E6}"/>
              </a:ext>
            </a:extLst>
          </p:cNvPr>
          <p:cNvSpPr>
            <a:spLocks noGrp="1"/>
          </p:cNvSpPr>
          <p:nvPr>
            <p:ph type="sldNum" sz="quarter" idx="12"/>
          </p:nvPr>
        </p:nvSpPr>
        <p:spPr/>
        <p:txBody>
          <a:bodyPr/>
          <a:lstStyle/>
          <a:p>
            <a:fld id="{F0FE092E-0505-704E-8CB1-0C6282EBDE1F}" type="slidenum">
              <a:rPr lang="en-PT" smtClean="0"/>
              <a:t>14</a:t>
            </a:fld>
            <a:endParaRPr lang="en-PT"/>
          </a:p>
        </p:txBody>
      </p:sp>
      <p:pic>
        <p:nvPicPr>
          <p:cNvPr id="8" name="Picture 7" descr="A diagram of a machine&#10;&#10;Description automatically generated">
            <a:extLst>
              <a:ext uri="{FF2B5EF4-FFF2-40B4-BE49-F238E27FC236}">
                <a16:creationId xmlns:a16="http://schemas.microsoft.com/office/drawing/2014/main" id="{BC8AE376-66D5-563F-7DB8-98ED67AE88EA}"/>
              </a:ext>
            </a:extLst>
          </p:cNvPr>
          <p:cNvPicPr>
            <a:picLocks noChangeAspect="1"/>
          </p:cNvPicPr>
          <p:nvPr/>
        </p:nvPicPr>
        <p:blipFill>
          <a:blip r:embed="rId2"/>
          <a:stretch>
            <a:fillRect/>
          </a:stretch>
        </p:blipFill>
        <p:spPr>
          <a:xfrm>
            <a:off x="1250240" y="3803947"/>
            <a:ext cx="4100680" cy="2085635"/>
          </a:xfrm>
          <a:prstGeom prst="rect">
            <a:avLst/>
          </a:prstGeom>
        </p:spPr>
      </p:pic>
      <p:sp>
        <p:nvSpPr>
          <p:cNvPr id="9" name="Rectangle 8">
            <a:extLst>
              <a:ext uri="{FF2B5EF4-FFF2-40B4-BE49-F238E27FC236}">
                <a16:creationId xmlns:a16="http://schemas.microsoft.com/office/drawing/2014/main" id="{359C1516-2DA0-C319-18E3-ACBFDE68738B}"/>
              </a:ext>
            </a:extLst>
          </p:cNvPr>
          <p:cNvSpPr/>
          <p:nvPr/>
        </p:nvSpPr>
        <p:spPr>
          <a:xfrm>
            <a:off x="5972510" y="3068661"/>
            <a:ext cx="2388198" cy="10650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Cannot </a:t>
            </a:r>
            <a:r>
              <a:rPr lang="en-US" b="1" dirty="0" err="1"/>
              <a:t>generalise</a:t>
            </a:r>
            <a:r>
              <a:rPr lang="en-US" b="1" dirty="0"/>
              <a:t> to more nodes</a:t>
            </a:r>
          </a:p>
        </p:txBody>
      </p:sp>
      <p:sp>
        <p:nvSpPr>
          <p:cNvPr id="11" name="TextBox 10">
            <a:extLst>
              <a:ext uri="{FF2B5EF4-FFF2-40B4-BE49-F238E27FC236}">
                <a16:creationId xmlns:a16="http://schemas.microsoft.com/office/drawing/2014/main" id="{3FD0E295-39C4-E15A-6E2C-44E199B09F7D}"/>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Bello, I., Pham, H., Le, Q. V., </a:t>
            </a:r>
            <a:r>
              <a:rPr lang="en-NZ" sz="1000" b="0" i="0" dirty="0" err="1">
                <a:solidFill>
                  <a:srgbClr val="222222"/>
                </a:solidFill>
                <a:effectLst/>
                <a:highlight>
                  <a:srgbClr val="FFFFFF"/>
                </a:highlight>
              </a:rPr>
              <a:t>Norouzi</a:t>
            </a:r>
            <a:r>
              <a:rPr lang="en-NZ" sz="1000" b="0" i="0" dirty="0">
                <a:solidFill>
                  <a:srgbClr val="222222"/>
                </a:solidFill>
                <a:effectLst/>
                <a:highlight>
                  <a:srgbClr val="FFFFFF"/>
                </a:highlight>
              </a:rPr>
              <a:t>, M., &amp; </a:t>
            </a:r>
            <a:r>
              <a:rPr lang="en-NZ" sz="1000" b="0" i="0" dirty="0" err="1">
                <a:solidFill>
                  <a:srgbClr val="222222"/>
                </a:solidFill>
                <a:effectLst/>
                <a:highlight>
                  <a:srgbClr val="FFFFFF"/>
                </a:highlight>
              </a:rPr>
              <a:t>Bengio</a:t>
            </a:r>
            <a:r>
              <a:rPr lang="en-NZ" sz="1000" b="0" i="0" dirty="0">
                <a:solidFill>
                  <a:srgbClr val="222222"/>
                </a:solidFill>
                <a:effectLst/>
                <a:highlight>
                  <a:srgbClr val="FFFFFF"/>
                </a:highlight>
              </a:rPr>
              <a:t>, S. (2016). Neural combinatorial optimization with reinforcement learning. </a:t>
            </a:r>
            <a:r>
              <a:rPr lang="en-NZ" sz="1000" b="0" i="1" dirty="0" err="1">
                <a:solidFill>
                  <a:srgbClr val="222222"/>
                </a:solidFill>
                <a:effectLst/>
                <a:highlight>
                  <a:srgbClr val="FFFFFF"/>
                </a:highlight>
              </a:rPr>
              <a:t>arXiv</a:t>
            </a:r>
            <a:r>
              <a:rPr lang="en-NZ" sz="1000" b="0" i="1" dirty="0">
                <a:solidFill>
                  <a:srgbClr val="222222"/>
                </a:solidFill>
                <a:effectLst/>
                <a:highlight>
                  <a:srgbClr val="FFFFFF"/>
                </a:highlight>
              </a:rPr>
              <a:t> preprint arXiv:1611.09940</a:t>
            </a:r>
            <a:r>
              <a:rPr lang="en-NZ" sz="1000" b="0" i="0" dirty="0">
                <a:solidFill>
                  <a:srgbClr val="222222"/>
                </a:solidFill>
                <a:effectLst/>
                <a:highlight>
                  <a:srgbClr val="FFFFFF"/>
                </a:highlight>
              </a:rPr>
              <a:t>.</a:t>
            </a:r>
            <a:endParaRPr lang="en-US" sz="1000" dirty="0"/>
          </a:p>
        </p:txBody>
      </p:sp>
    </p:spTree>
    <p:extLst>
      <p:ext uri="{BB962C8B-B14F-4D97-AF65-F5344CB8AC3E}">
        <p14:creationId xmlns:p14="http://schemas.microsoft.com/office/powerpoint/2010/main" val="30614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723A-3075-E302-DFDC-AAF797E5508B}"/>
              </a:ext>
            </a:extLst>
          </p:cNvPr>
          <p:cNvSpPr>
            <a:spLocks noGrp="1"/>
          </p:cNvSpPr>
          <p:nvPr>
            <p:ph type="title"/>
          </p:nvPr>
        </p:nvSpPr>
        <p:spPr/>
        <p:txBody>
          <a:bodyPr>
            <a:normAutofit fontScale="90000"/>
          </a:bodyPr>
          <a:lstStyle/>
          <a:p>
            <a:r>
              <a:rPr lang="en-US" dirty="0"/>
              <a:t>Example: </a:t>
            </a:r>
            <a:r>
              <a:rPr lang="en-US" sz="4000" dirty="0"/>
              <a:t>Learn to Solve </a:t>
            </a:r>
            <a:r>
              <a:rPr lang="en-US" dirty="0"/>
              <a:t>M</a:t>
            </a:r>
            <a:r>
              <a:rPr lang="en-US" sz="4000" dirty="0"/>
              <a:t>inimum </a:t>
            </a:r>
            <a:r>
              <a:rPr lang="en-US" dirty="0"/>
              <a:t>V</a:t>
            </a:r>
            <a:r>
              <a:rPr lang="en-US" sz="4000" dirty="0"/>
              <a:t>ertex </a:t>
            </a:r>
            <a:r>
              <a:rPr lang="en-US" dirty="0"/>
              <a:t>C</a:t>
            </a:r>
            <a:r>
              <a:rPr lang="en-US" sz="4000" dirty="0"/>
              <a:t>over</a:t>
            </a:r>
            <a:endParaRPr lang="en-US" dirty="0"/>
          </a:p>
        </p:txBody>
      </p:sp>
      <p:sp>
        <p:nvSpPr>
          <p:cNvPr id="3" name="Content Placeholder 2">
            <a:extLst>
              <a:ext uri="{FF2B5EF4-FFF2-40B4-BE49-F238E27FC236}">
                <a16:creationId xmlns:a16="http://schemas.microsoft.com/office/drawing/2014/main" id="{E2F8D531-7BC2-2BCB-6526-850D5D3AEBF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b="1" dirty="0">
                <a:solidFill>
                  <a:srgbClr val="FF0000"/>
                </a:solidFill>
              </a:rPr>
              <a:t>Problem</a:t>
            </a:r>
            <a:r>
              <a:rPr lang="en-US" sz="2000" dirty="0"/>
              <a:t>: Find the minimal subset of vertices to cover all the vertices in a graph</a:t>
            </a:r>
          </a:p>
          <a:p>
            <a:pPr marL="342900" indent="-342900">
              <a:buFont typeface="Arial" panose="020B0604020202020204" pitchFamily="34" charset="0"/>
              <a:buChar char="•"/>
            </a:pPr>
            <a:r>
              <a:rPr lang="en-US" sz="2000" b="1" dirty="0">
                <a:solidFill>
                  <a:srgbClr val="FF0000"/>
                </a:solidFill>
              </a:rPr>
              <a:t>Design</a:t>
            </a:r>
            <a:r>
              <a:rPr lang="en-US" sz="2000" dirty="0"/>
              <a:t>:</a:t>
            </a:r>
          </a:p>
          <a:p>
            <a:pPr marL="1028700" lvl="1" indent="-342900">
              <a:buFont typeface="Arial" panose="020B0604020202020204" pitchFamily="34" charset="0"/>
              <a:buChar char="•"/>
            </a:pPr>
            <a:r>
              <a:rPr lang="en-US" sz="1800" b="1" dirty="0"/>
              <a:t>Input</a:t>
            </a:r>
            <a:r>
              <a:rPr lang="en-US" sz="1800" dirty="0"/>
              <a:t>: graph embedding (graph neural network)</a:t>
            </a:r>
          </a:p>
          <a:p>
            <a:pPr marL="1028700" lvl="1" indent="-342900">
              <a:buFont typeface="Arial" panose="020B0604020202020204" pitchFamily="34" charset="0"/>
              <a:buChar char="•"/>
            </a:pPr>
            <a:r>
              <a:rPr lang="en-US" sz="1800" b="1" dirty="0"/>
              <a:t>Output</a:t>
            </a:r>
            <a:r>
              <a:rPr lang="en-US" sz="1800" dirty="0"/>
              <a:t>: 0/1 for each vertex</a:t>
            </a:r>
          </a:p>
          <a:p>
            <a:pPr marL="1028700" lvl="1" indent="-342900">
              <a:buFont typeface="Arial" panose="020B0604020202020204" pitchFamily="34" charset="0"/>
              <a:buChar char="•"/>
            </a:pPr>
            <a:r>
              <a:rPr lang="en-US" sz="1800" b="1" dirty="0"/>
              <a:t>Model</a:t>
            </a:r>
            <a:r>
              <a:rPr lang="en-US" sz="1800" dirty="0"/>
              <a:t>: graph neural network</a:t>
            </a:r>
          </a:p>
          <a:p>
            <a:pPr marL="1028700" lvl="1" indent="-342900">
              <a:buFont typeface="Arial" panose="020B0604020202020204" pitchFamily="34" charset="0"/>
              <a:buChar char="•"/>
            </a:pPr>
            <a:r>
              <a:rPr lang="en-US" sz="1800" b="1" dirty="0"/>
              <a:t>Reinforcement learning: </a:t>
            </a:r>
            <a:r>
              <a:rPr lang="en-US" sz="1800" dirty="0"/>
              <a:t>learn</a:t>
            </a:r>
            <a:r>
              <a:rPr lang="en-US" sz="1800" b="1" dirty="0"/>
              <a:t> </a:t>
            </a:r>
            <a:r>
              <a:rPr lang="en-US" sz="1800" dirty="0"/>
              <a:t>a policy to add nodes</a:t>
            </a:r>
          </a:p>
        </p:txBody>
      </p:sp>
      <p:sp>
        <p:nvSpPr>
          <p:cNvPr id="4" name="Slide Number Placeholder 3">
            <a:extLst>
              <a:ext uri="{FF2B5EF4-FFF2-40B4-BE49-F238E27FC236}">
                <a16:creationId xmlns:a16="http://schemas.microsoft.com/office/drawing/2014/main" id="{E186880D-BE36-F535-191A-18403D6E6269}"/>
              </a:ext>
            </a:extLst>
          </p:cNvPr>
          <p:cNvSpPr>
            <a:spLocks noGrp="1"/>
          </p:cNvSpPr>
          <p:nvPr>
            <p:ph type="sldNum" sz="quarter" idx="12"/>
          </p:nvPr>
        </p:nvSpPr>
        <p:spPr/>
        <p:txBody>
          <a:bodyPr/>
          <a:lstStyle/>
          <a:p>
            <a:fld id="{F0FE092E-0505-704E-8CB1-0C6282EBDE1F}" type="slidenum">
              <a:rPr lang="en-PT" smtClean="0"/>
              <a:t>15</a:t>
            </a:fld>
            <a:endParaRPr lang="en-PT"/>
          </a:p>
        </p:txBody>
      </p:sp>
      <p:pic>
        <p:nvPicPr>
          <p:cNvPr id="6" name="Picture 5" descr="A screenshot of a computer&#10;&#10;Description automatically generated">
            <a:extLst>
              <a:ext uri="{FF2B5EF4-FFF2-40B4-BE49-F238E27FC236}">
                <a16:creationId xmlns:a16="http://schemas.microsoft.com/office/drawing/2014/main" id="{EB9600A8-AA29-45F3-67D7-E5D84E7E9505}"/>
              </a:ext>
            </a:extLst>
          </p:cNvPr>
          <p:cNvPicPr>
            <a:picLocks noChangeAspect="1"/>
          </p:cNvPicPr>
          <p:nvPr/>
        </p:nvPicPr>
        <p:blipFill>
          <a:blip r:embed="rId2"/>
          <a:stretch>
            <a:fillRect/>
          </a:stretch>
        </p:blipFill>
        <p:spPr>
          <a:xfrm>
            <a:off x="628650" y="3837342"/>
            <a:ext cx="6093822" cy="2258795"/>
          </a:xfrm>
          <a:prstGeom prst="rect">
            <a:avLst/>
          </a:prstGeom>
        </p:spPr>
      </p:pic>
      <p:sp>
        <p:nvSpPr>
          <p:cNvPr id="7" name="Rectangle 6">
            <a:extLst>
              <a:ext uri="{FF2B5EF4-FFF2-40B4-BE49-F238E27FC236}">
                <a16:creationId xmlns:a16="http://schemas.microsoft.com/office/drawing/2014/main" id="{81E722B9-F65A-5C9E-B04A-E34F356CBAAF}"/>
              </a:ext>
            </a:extLst>
          </p:cNvPr>
          <p:cNvSpPr/>
          <p:nvPr/>
        </p:nvSpPr>
        <p:spPr>
          <a:xfrm>
            <a:off x="6870775" y="2310152"/>
            <a:ext cx="1644575" cy="111920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Can generalize to different graphs</a:t>
            </a:r>
          </a:p>
        </p:txBody>
      </p:sp>
      <p:sp>
        <p:nvSpPr>
          <p:cNvPr id="8" name="TextBox 7">
            <a:extLst>
              <a:ext uri="{FF2B5EF4-FFF2-40B4-BE49-F238E27FC236}">
                <a16:creationId xmlns:a16="http://schemas.microsoft.com/office/drawing/2014/main" id="{C4717AEB-EAFC-6EF5-7CD8-89CEF15ED834}"/>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38939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90D3-0F60-D0CB-32E8-2F12D23163C1}"/>
              </a:ext>
            </a:extLst>
          </p:cNvPr>
          <p:cNvSpPr>
            <a:spLocks noGrp="1"/>
          </p:cNvSpPr>
          <p:nvPr>
            <p:ph type="title"/>
          </p:nvPr>
        </p:nvSpPr>
        <p:spPr/>
        <p:txBody>
          <a:bodyPr/>
          <a:lstStyle/>
          <a:p>
            <a:r>
              <a:rPr lang="en-US" dirty="0"/>
              <a:t>Learn to Search</a:t>
            </a:r>
          </a:p>
        </p:txBody>
      </p:sp>
      <p:sp>
        <p:nvSpPr>
          <p:cNvPr id="3" name="Content Placeholder 2">
            <a:extLst>
              <a:ext uri="{FF2B5EF4-FFF2-40B4-BE49-F238E27FC236}">
                <a16:creationId xmlns:a16="http://schemas.microsoft.com/office/drawing/2014/main" id="{27D74024-8CD8-E845-E49E-36FCED5492DA}"/>
              </a:ext>
            </a:extLst>
          </p:cNvPr>
          <p:cNvSpPr>
            <a:spLocks noGrp="1"/>
          </p:cNvSpPr>
          <p:nvPr>
            <p:ph idx="1"/>
          </p:nvPr>
        </p:nvSpPr>
        <p:spPr/>
        <p:txBody>
          <a:bodyPr/>
          <a:lstStyle/>
          <a:p>
            <a:pPr marL="342900" indent="-342900">
              <a:buFont typeface="Arial" panose="020B0604020202020204" pitchFamily="34" charset="0"/>
              <a:buChar char="•"/>
            </a:pPr>
            <a:r>
              <a:rPr lang="en-US" dirty="0"/>
              <a:t>Machine learning to make design decisions of search algorithms</a:t>
            </a:r>
          </a:p>
          <a:p>
            <a:pPr marL="1028700" lvl="1" indent="-342900">
              <a:buFont typeface="Arial" panose="020B0604020202020204" pitchFamily="34" charset="0"/>
              <a:buChar char="•"/>
            </a:pPr>
            <a:r>
              <a:rPr lang="en-US" dirty="0"/>
              <a:t>Select the next branch during branch and bound</a:t>
            </a:r>
          </a:p>
          <a:p>
            <a:pPr marL="1028700" lvl="1" indent="-342900">
              <a:buFont typeface="Arial" panose="020B0604020202020204" pitchFamily="34" charset="0"/>
              <a:buChar char="•"/>
            </a:pPr>
            <a:r>
              <a:rPr lang="en-US" dirty="0"/>
              <a:t>Select the next </a:t>
            </a:r>
            <a:r>
              <a:rPr lang="en-US" dirty="0" err="1"/>
              <a:t>neighbouring</a:t>
            </a:r>
            <a:r>
              <a:rPr lang="en-US" dirty="0"/>
              <a:t> solution during local search</a:t>
            </a:r>
          </a:p>
          <a:p>
            <a:pPr marL="1028700" lvl="1" indent="-342900">
              <a:buFont typeface="Arial" panose="020B0604020202020204" pitchFamily="34" charset="0"/>
              <a:buChar char="•"/>
            </a:pPr>
            <a:r>
              <a:rPr lang="en-US" dirty="0"/>
              <a:t>Select the next crossover/mutation operator in an EC algorithm</a:t>
            </a:r>
          </a:p>
        </p:txBody>
      </p:sp>
      <p:sp>
        <p:nvSpPr>
          <p:cNvPr id="4" name="Slide Number Placeholder 3">
            <a:extLst>
              <a:ext uri="{FF2B5EF4-FFF2-40B4-BE49-F238E27FC236}">
                <a16:creationId xmlns:a16="http://schemas.microsoft.com/office/drawing/2014/main" id="{CE5CF67E-DD93-59EE-D4FA-FC0EBEB0D514}"/>
              </a:ext>
            </a:extLst>
          </p:cNvPr>
          <p:cNvSpPr>
            <a:spLocks noGrp="1"/>
          </p:cNvSpPr>
          <p:nvPr>
            <p:ph type="sldNum" sz="quarter" idx="12"/>
          </p:nvPr>
        </p:nvSpPr>
        <p:spPr/>
        <p:txBody>
          <a:bodyPr/>
          <a:lstStyle/>
          <a:p>
            <a:fld id="{F0FE092E-0505-704E-8CB1-0C6282EBDE1F}" type="slidenum">
              <a:rPr lang="en-PT" smtClean="0"/>
              <a:t>16</a:t>
            </a:fld>
            <a:endParaRPr lang="en-PT"/>
          </a:p>
        </p:txBody>
      </p:sp>
    </p:spTree>
    <p:extLst>
      <p:ext uri="{BB962C8B-B14F-4D97-AF65-F5344CB8AC3E}">
        <p14:creationId xmlns:p14="http://schemas.microsoft.com/office/powerpoint/2010/main" val="770714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Example: Learn 2-opt for Routing </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b="1" dirty="0"/>
              <a:t>Iterative improvement </a:t>
            </a:r>
            <a:r>
              <a:rPr lang="en-US" dirty="0"/>
              <a:t>process</a:t>
            </a:r>
          </a:p>
          <a:p>
            <a:pPr marL="1028700" lvl="1" indent="-342900">
              <a:buFont typeface="Arial" panose="020B0604020202020204" pitchFamily="34" charset="0"/>
              <a:buChar char="•"/>
            </a:pPr>
            <a:r>
              <a:rPr lang="en-US" dirty="0"/>
              <a:t>Solution -&gt; 2-opt -&gt; Solution -&gt; 2-opt -&gt; …</a:t>
            </a:r>
          </a:p>
          <a:p>
            <a:pPr marL="1028700" lvl="1" indent="-342900">
              <a:buFont typeface="Arial" panose="020B0604020202020204" pitchFamily="34" charset="0"/>
              <a:buChar char="•"/>
            </a:pPr>
            <a:r>
              <a:rPr lang="en-US" dirty="0"/>
              <a:t>Learn a </a:t>
            </a:r>
            <a:r>
              <a:rPr lang="en-US" b="1" dirty="0">
                <a:solidFill>
                  <a:srgbClr val="3F4EFF"/>
                </a:solidFill>
              </a:rPr>
              <a:t>policy</a:t>
            </a:r>
            <a:r>
              <a:rPr lang="en-US" dirty="0"/>
              <a:t> to select a </a:t>
            </a:r>
            <a:r>
              <a:rPr lang="en-US" b="1" dirty="0">
                <a:solidFill>
                  <a:srgbClr val="3F4EFF"/>
                </a:solidFill>
              </a:rPr>
              <a:t>pair of nodes </a:t>
            </a:r>
            <a:r>
              <a:rPr lang="en-US" dirty="0"/>
              <a:t>to conduct 2-opt</a:t>
            </a:r>
          </a:p>
          <a:p>
            <a:pPr marL="1028700" lvl="1" indent="-342900">
              <a:buFont typeface="Arial" panose="020B0604020202020204" pitchFamily="34" charset="0"/>
              <a:buChar char="•"/>
            </a:pPr>
            <a:r>
              <a:rPr lang="en-US" b="1" dirty="0"/>
              <a:t>Reinforcement learning </a:t>
            </a:r>
            <a:r>
              <a:rPr lang="en-US" dirty="0"/>
              <a:t>process</a:t>
            </a:r>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17</a:t>
            </a:fld>
            <a:endParaRPr lang="en-PT"/>
          </a:p>
        </p:txBody>
      </p:sp>
      <p:sp>
        <p:nvSpPr>
          <p:cNvPr id="5" name="TextBox 4">
            <a:extLst>
              <a:ext uri="{FF2B5EF4-FFF2-40B4-BE49-F238E27FC236}">
                <a16:creationId xmlns:a16="http://schemas.microsoft.com/office/drawing/2014/main" id="{50DD9AF3-5435-372C-6EE1-CDECEF102E9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Wu, Y., Song, W., Cao, Z., Zhang, J., &amp; Lim, A. (2021). Learning improvement heuristics for solving routing problems. IEEE Transactions on Neural </a:t>
            </a:r>
            <a:r>
              <a:rPr lang="en-NZ" sz="1000" dirty="0">
                <a:solidFill>
                  <a:srgbClr val="222222"/>
                </a:solidFill>
                <a:highlight>
                  <a:srgbClr val="FFFFFF"/>
                </a:highlight>
              </a:rPr>
              <a:t>N</a:t>
            </a:r>
            <a:r>
              <a:rPr lang="en-NZ" sz="1000" b="0" i="0" dirty="0">
                <a:solidFill>
                  <a:srgbClr val="222222"/>
                </a:solidFill>
                <a:effectLst/>
                <a:highlight>
                  <a:srgbClr val="FFFFFF"/>
                </a:highlight>
              </a:rPr>
              <a:t>etworks and Learning </a:t>
            </a:r>
            <a:r>
              <a:rPr lang="en-NZ" sz="1000" dirty="0">
                <a:solidFill>
                  <a:srgbClr val="222222"/>
                </a:solidFill>
                <a:highlight>
                  <a:srgbClr val="FFFFFF"/>
                </a:highlight>
              </a:rPr>
              <a:t>S</a:t>
            </a:r>
            <a:r>
              <a:rPr lang="en-NZ" sz="1000" b="0" i="0" dirty="0">
                <a:solidFill>
                  <a:srgbClr val="222222"/>
                </a:solidFill>
                <a:effectLst/>
                <a:highlight>
                  <a:srgbClr val="FFFFFF"/>
                </a:highlight>
              </a:rPr>
              <a:t>ystems, 33(9), 5057-5069.</a:t>
            </a:r>
            <a:endParaRPr lang="en-US" sz="1000" dirty="0"/>
          </a:p>
        </p:txBody>
      </p:sp>
      <p:pic>
        <p:nvPicPr>
          <p:cNvPr id="7" name="Picture 6" descr="A diagram of a diagram&#10;&#10;Description automatically generated">
            <a:extLst>
              <a:ext uri="{FF2B5EF4-FFF2-40B4-BE49-F238E27FC236}">
                <a16:creationId xmlns:a16="http://schemas.microsoft.com/office/drawing/2014/main" id="{AF758772-978C-F157-A129-D4E99CDAACE3}"/>
              </a:ext>
            </a:extLst>
          </p:cNvPr>
          <p:cNvPicPr>
            <a:picLocks noChangeAspect="1"/>
          </p:cNvPicPr>
          <p:nvPr/>
        </p:nvPicPr>
        <p:blipFill>
          <a:blip r:embed="rId2"/>
          <a:stretch>
            <a:fillRect/>
          </a:stretch>
        </p:blipFill>
        <p:spPr>
          <a:xfrm>
            <a:off x="355002" y="3076687"/>
            <a:ext cx="6542790" cy="2774429"/>
          </a:xfrm>
          <a:prstGeom prst="rect">
            <a:avLst/>
          </a:prstGeom>
        </p:spPr>
      </p:pic>
    </p:spTree>
    <p:extLst>
      <p:ext uri="{BB962C8B-B14F-4D97-AF65-F5344CB8AC3E}">
        <p14:creationId xmlns:p14="http://schemas.microsoft.com/office/powerpoint/2010/main" val="3753646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fontScale="90000"/>
          </a:bodyPr>
          <a:lstStyle/>
          <a:p>
            <a:r>
              <a:rPr lang="en-GB" dirty="0"/>
              <a:t>Evolutionary Computation to Learning Combinatorial Optimisation 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18</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2608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1781-775D-E60D-DFE0-D99B78DE5047}"/>
              </a:ext>
            </a:extLst>
          </p:cNvPr>
          <p:cNvSpPr>
            <a:spLocks noGrp="1"/>
          </p:cNvSpPr>
          <p:nvPr>
            <p:ph type="title"/>
          </p:nvPr>
        </p:nvSpPr>
        <p:spPr/>
        <p:txBody>
          <a:bodyPr/>
          <a:lstStyle/>
          <a:p>
            <a:r>
              <a:rPr lang="en-US" dirty="0"/>
              <a:t>EC to Learn CO Heuristics</a:t>
            </a:r>
          </a:p>
        </p:txBody>
      </p:sp>
      <p:sp>
        <p:nvSpPr>
          <p:cNvPr id="3" name="Content Placeholder 2">
            <a:extLst>
              <a:ext uri="{FF2B5EF4-FFF2-40B4-BE49-F238E27FC236}">
                <a16:creationId xmlns:a16="http://schemas.microsoft.com/office/drawing/2014/main" id="{3E1C6B95-6F83-FFE2-2087-79B016DFD7A6}"/>
              </a:ext>
            </a:extLst>
          </p:cNvPr>
          <p:cNvSpPr>
            <a:spLocks noGrp="1"/>
          </p:cNvSpPr>
          <p:nvPr>
            <p:ph idx="1"/>
          </p:nvPr>
        </p:nvSpPr>
        <p:spPr/>
        <p:txBody>
          <a:bodyPr/>
          <a:lstStyle/>
          <a:p>
            <a:pPr marL="342900" indent="-342900">
              <a:buFont typeface="Arial" panose="020B0604020202020204" pitchFamily="34" charset="0"/>
              <a:buChar char="•"/>
            </a:pPr>
            <a:r>
              <a:rPr lang="en-US" dirty="0"/>
              <a:t>Define a </a:t>
            </a:r>
            <a:r>
              <a:rPr lang="en-US" b="1" dirty="0">
                <a:solidFill>
                  <a:srgbClr val="3F4EFF"/>
                </a:solidFill>
              </a:rPr>
              <a:t>space</a:t>
            </a:r>
            <a:r>
              <a:rPr lang="en-US" dirty="0">
                <a:solidFill>
                  <a:srgbClr val="3F4EFF"/>
                </a:solidFill>
              </a:rPr>
              <a:t> </a:t>
            </a:r>
            <a:r>
              <a:rPr lang="en-US" dirty="0"/>
              <a:t>of heuristics</a:t>
            </a:r>
          </a:p>
          <a:p>
            <a:pPr marL="1028700" lvl="1" indent="-342900">
              <a:buFont typeface="Arial" panose="020B0604020202020204" pitchFamily="34" charset="0"/>
              <a:buChar char="•"/>
            </a:pPr>
            <a:r>
              <a:rPr lang="en-US" dirty="0"/>
              <a:t>A </a:t>
            </a:r>
            <a:r>
              <a:rPr lang="en-US" b="1" dirty="0">
                <a:solidFill>
                  <a:srgbClr val="3F4EFF"/>
                </a:solidFill>
              </a:rPr>
              <a:t>framework</a:t>
            </a:r>
            <a:r>
              <a:rPr lang="en-US" dirty="0"/>
              <a:t> for the heuristic to work within</a:t>
            </a:r>
          </a:p>
          <a:p>
            <a:pPr marL="1485900" lvl="2" indent="-342900">
              <a:buFont typeface="Arial" panose="020B0604020202020204" pitchFamily="34" charset="0"/>
              <a:buChar char="•"/>
            </a:pPr>
            <a:r>
              <a:rPr lang="en-US" dirty="0"/>
              <a:t>Input: a CO problem instance</a:t>
            </a:r>
          </a:p>
          <a:p>
            <a:pPr marL="1485900" lvl="2" indent="-342900">
              <a:buFont typeface="Arial" panose="020B0604020202020204" pitchFamily="34" charset="0"/>
              <a:buChar char="•"/>
            </a:pPr>
            <a:r>
              <a:rPr lang="en-US" dirty="0"/>
              <a:t>Output: a solution</a:t>
            </a:r>
          </a:p>
          <a:p>
            <a:pPr marL="1028700" lvl="1" indent="-342900">
              <a:buFont typeface="Arial" panose="020B0604020202020204" pitchFamily="34" charset="0"/>
              <a:buChar char="•"/>
            </a:pPr>
            <a:r>
              <a:rPr lang="en-US" b="1" dirty="0">
                <a:solidFill>
                  <a:srgbClr val="3F4EFF"/>
                </a:solidFill>
              </a:rPr>
              <a:t>Representation/Encoding</a:t>
            </a:r>
            <a:r>
              <a:rPr lang="en-US" dirty="0"/>
              <a:t> for heuristics</a:t>
            </a:r>
          </a:p>
          <a:p>
            <a:pPr marL="342900" indent="-342900">
              <a:buFont typeface="Arial" panose="020B0604020202020204" pitchFamily="34" charset="0"/>
              <a:buChar char="•"/>
            </a:pPr>
            <a:r>
              <a:rPr lang="en-US" dirty="0"/>
              <a:t>Define the </a:t>
            </a:r>
            <a:r>
              <a:rPr lang="en-US" b="1" dirty="0">
                <a:solidFill>
                  <a:srgbClr val="3F4EFF"/>
                </a:solidFill>
              </a:rPr>
              <a:t>evaluation</a:t>
            </a:r>
            <a:r>
              <a:rPr lang="en-US" dirty="0"/>
              <a:t> of heuristics</a:t>
            </a:r>
          </a:p>
          <a:p>
            <a:pPr marL="1028700" lvl="1" indent="-342900">
              <a:buFont typeface="Arial" panose="020B0604020202020204" pitchFamily="34" charset="0"/>
              <a:buChar char="•"/>
            </a:pPr>
            <a:r>
              <a:rPr lang="en-US" b="1" dirty="0">
                <a:solidFill>
                  <a:srgbClr val="3F4EFF"/>
                </a:solidFill>
              </a:rPr>
              <a:t>Training data</a:t>
            </a:r>
          </a:p>
          <a:p>
            <a:pPr marL="1028700" lvl="1" indent="-342900">
              <a:buFont typeface="Arial" panose="020B0604020202020204" pitchFamily="34" charset="0"/>
              <a:buChar char="•"/>
            </a:pPr>
            <a:r>
              <a:rPr lang="en-US" b="1" dirty="0">
                <a:solidFill>
                  <a:srgbClr val="3F4EFF"/>
                </a:solidFill>
              </a:rPr>
              <a:t>Performance metric</a:t>
            </a:r>
            <a:r>
              <a:rPr lang="en-US" dirty="0">
                <a:solidFill>
                  <a:srgbClr val="3F4EFF"/>
                </a:solidFill>
              </a:rPr>
              <a:t> </a:t>
            </a:r>
            <a:r>
              <a:rPr lang="en-US" dirty="0"/>
              <a:t>(e.g., effectiveness, efficiency, complexity)</a:t>
            </a:r>
          </a:p>
          <a:p>
            <a:pPr marL="1028700" lvl="1" indent="-342900">
              <a:buFont typeface="Arial" panose="020B0604020202020204" pitchFamily="34" charset="0"/>
              <a:buChar char="•"/>
            </a:pPr>
            <a:r>
              <a:rPr lang="en-US" dirty="0"/>
              <a:t>Black-box, non-differentiable, discrete</a:t>
            </a:r>
          </a:p>
          <a:p>
            <a:pPr marL="342900" indent="-342900">
              <a:buFont typeface="Arial" panose="020B0604020202020204" pitchFamily="34" charset="0"/>
              <a:buChar char="•"/>
            </a:pPr>
            <a:r>
              <a:rPr lang="en-US" dirty="0"/>
              <a:t>Design </a:t>
            </a:r>
            <a:r>
              <a:rPr lang="en-US" b="1" dirty="0">
                <a:solidFill>
                  <a:srgbClr val="3F4EFF"/>
                </a:solidFill>
              </a:rPr>
              <a:t>search algorithms by EC</a:t>
            </a:r>
          </a:p>
          <a:p>
            <a:pPr marL="1028700" lvl="1" indent="-342900">
              <a:buFont typeface="Arial" panose="020B0604020202020204" pitchFamily="34" charset="0"/>
              <a:buChar char="•"/>
            </a:pPr>
            <a:r>
              <a:rPr lang="en-US" dirty="0"/>
              <a:t>Good at black-box </a:t>
            </a:r>
            <a:r>
              <a:rPr lang="en-US" dirty="0" err="1"/>
              <a:t>optimisation</a:t>
            </a:r>
            <a:endParaRPr lang="en-US" dirty="0"/>
          </a:p>
          <a:p>
            <a:pPr marL="1028700" lvl="1" indent="-342900">
              <a:buFont typeface="Arial" panose="020B0604020202020204" pitchFamily="34" charset="0"/>
              <a:buChar char="•"/>
            </a:pPr>
            <a:r>
              <a:rPr lang="en-US" dirty="0"/>
              <a:t>Handle non-differential space</a:t>
            </a:r>
          </a:p>
          <a:p>
            <a:pPr marL="1028700" lvl="1" indent="-342900">
              <a:buFont typeface="Arial" panose="020B0604020202020204" pitchFamily="34" charset="0"/>
              <a:buChar char="•"/>
            </a:pPr>
            <a:r>
              <a:rPr lang="en-US" dirty="0"/>
              <a:t>Multi-objective </a:t>
            </a:r>
            <a:r>
              <a:rPr lang="en-US" dirty="0" err="1"/>
              <a:t>optimisation</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F227E55-3842-19D8-0C1A-22084F2E857A}"/>
              </a:ext>
            </a:extLst>
          </p:cNvPr>
          <p:cNvSpPr>
            <a:spLocks noGrp="1"/>
          </p:cNvSpPr>
          <p:nvPr>
            <p:ph type="sldNum" sz="quarter" idx="12"/>
          </p:nvPr>
        </p:nvSpPr>
        <p:spPr/>
        <p:txBody>
          <a:bodyPr/>
          <a:lstStyle/>
          <a:p>
            <a:fld id="{F0FE092E-0505-704E-8CB1-0C6282EBDE1F}" type="slidenum">
              <a:rPr lang="en-PT" smtClean="0"/>
              <a:t>19</a:t>
            </a:fld>
            <a:endParaRPr lang="en-PT"/>
          </a:p>
        </p:txBody>
      </p:sp>
      <p:grpSp>
        <p:nvGrpSpPr>
          <p:cNvPr id="24" name="Group 23">
            <a:extLst>
              <a:ext uri="{FF2B5EF4-FFF2-40B4-BE49-F238E27FC236}">
                <a16:creationId xmlns:a16="http://schemas.microsoft.com/office/drawing/2014/main" id="{B413826F-F2AD-243B-B4E1-E70B4FEA16A0}"/>
              </a:ext>
            </a:extLst>
          </p:cNvPr>
          <p:cNvGrpSpPr/>
          <p:nvPr/>
        </p:nvGrpSpPr>
        <p:grpSpPr>
          <a:xfrm>
            <a:off x="6368741" y="234176"/>
            <a:ext cx="2686050" cy="3397981"/>
            <a:chOff x="6368741" y="234176"/>
            <a:chExt cx="2686050" cy="3397981"/>
          </a:xfrm>
        </p:grpSpPr>
        <p:sp>
          <p:nvSpPr>
            <p:cNvPr id="6" name="Rounded Rectangle 5">
              <a:extLst>
                <a:ext uri="{FF2B5EF4-FFF2-40B4-BE49-F238E27FC236}">
                  <a16:creationId xmlns:a16="http://schemas.microsoft.com/office/drawing/2014/main" id="{648D9397-055F-280E-262E-9E00A8DBD399}"/>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12A5BAC-CE3E-C1DD-25C3-5752B8B8E10F}"/>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9" name="Rounded Rectangle 8">
              <a:extLst>
                <a:ext uri="{FF2B5EF4-FFF2-40B4-BE49-F238E27FC236}">
                  <a16:creationId xmlns:a16="http://schemas.microsoft.com/office/drawing/2014/main" id="{759DA1B4-055F-AC9F-2221-BF4C12C22C4C}"/>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1" name="Rounded Rectangle 10">
              <a:extLst>
                <a:ext uri="{FF2B5EF4-FFF2-40B4-BE49-F238E27FC236}">
                  <a16:creationId xmlns:a16="http://schemas.microsoft.com/office/drawing/2014/main" id="{10194413-4D75-F85F-C67D-55503043F437}"/>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2F33BB5C-9C46-7A05-40F2-FEC18DF2FE62}"/>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3" name="Rounded Rectangle 12">
              <a:extLst>
                <a:ext uri="{FF2B5EF4-FFF2-40B4-BE49-F238E27FC236}">
                  <a16:creationId xmlns:a16="http://schemas.microsoft.com/office/drawing/2014/main" id="{39F1F548-9470-4CF7-FF78-1F15E61DB259}"/>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4" name="Rounded Rectangle 13">
              <a:extLst>
                <a:ext uri="{FF2B5EF4-FFF2-40B4-BE49-F238E27FC236}">
                  <a16:creationId xmlns:a16="http://schemas.microsoft.com/office/drawing/2014/main" id="{6FFDE3C8-3642-7B83-8336-8F4C53933ADB}"/>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5" name="Rounded Rectangle 14">
              <a:extLst>
                <a:ext uri="{FF2B5EF4-FFF2-40B4-BE49-F238E27FC236}">
                  <a16:creationId xmlns:a16="http://schemas.microsoft.com/office/drawing/2014/main" id="{02BA5D84-55B4-E6A5-D144-42F971C02EC0}"/>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6" name="TextBox 15">
              <a:extLst>
                <a:ext uri="{FF2B5EF4-FFF2-40B4-BE49-F238E27FC236}">
                  <a16:creationId xmlns:a16="http://schemas.microsoft.com/office/drawing/2014/main" id="{81116211-C752-EDD4-513D-4AEBA5BD74D6}"/>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20" name="Elbow Connector 19">
              <a:extLst>
                <a:ext uri="{FF2B5EF4-FFF2-40B4-BE49-F238E27FC236}">
                  <a16:creationId xmlns:a16="http://schemas.microsoft.com/office/drawing/2014/main" id="{0B986A42-1C49-BE58-BC23-DA74D8AA4E66}"/>
                </a:ext>
              </a:extLst>
            </p:cNvPr>
            <p:cNvCxnSpPr>
              <a:cxnSpLocks/>
              <a:stCxn id="16"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A93CE9FA-FA98-BFB9-2E54-A99880DED3FF}"/>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23" name="Elbow Connector 22">
              <a:extLst>
                <a:ext uri="{FF2B5EF4-FFF2-40B4-BE49-F238E27FC236}">
                  <a16:creationId xmlns:a16="http://schemas.microsoft.com/office/drawing/2014/main" id="{9E39B606-6934-147C-3ED2-CAD86BB007E8}"/>
                </a:ext>
              </a:extLst>
            </p:cNvPr>
            <p:cNvCxnSpPr>
              <a:stCxn id="6" idx="2"/>
              <a:endCxn id="21"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3246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3E7D-2785-F548-88E5-E4094D9F499A}"/>
              </a:ext>
            </a:extLst>
          </p:cNvPr>
          <p:cNvSpPr>
            <a:spLocks noGrp="1"/>
          </p:cNvSpPr>
          <p:nvPr>
            <p:ph type="title"/>
          </p:nvPr>
        </p:nvSpPr>
        <p:spPr/>
        <p:txBody>
          <a:bodyPr/>
          <a:lstStyle/>
          <a:p>
            <a:r>
              <a:rPr lang="en-GB" dirty="0"/>
              <a:t>Instructors</a:t>
            </a:r>
            <a:endParaRPr lang="en-PT" dirty="0"/>
          </a:p>
        </p:txBody>
      </p:sp>
      <p:sp>
        <p:nvSpPr>
          <p:cNvPr id="4" name="Text Placeholder 3">
            <a:extLst>
              <a:ext uri="{FF2B5EF4-FFF2-40B4-BE49-F238E27FC236}">
                <a16:creationId xmlns:a16="http://schemas.microsoft.com/office/drawing/2014/main" id="{13641DCF-4355-4046-8084-8558A9F3B290}"/>
              </a:ext>
            </a:extLst>
          </p:cNvPr>
          <p:cNvSpPr>
            <a:spLocks noGrp="1"/>
          </p:cNvSpPr>
          <p:nvPr>
            <p:ph type="body" sz="half" idx="2"/>
          </p:nvPr>
        </p:nvSpPr>
        <p:spPr/>
        <p:txBody>
          <a:bodyPr>
            <a:normAutofit/>
          </a:bodyPr>
          <a:lstStyle/>
          <a:p>
            <a:r>
              <a:rPr lang="en-GB" b="1" dirty="0"/>
              <a:t>John D. Smith </a:t>
            </a:r>
            <a:r>
              <a:rPr lang="en-GB" dirty="0"/>
              <a:t>is an Assistant Professor at Stanford University in the </a:t>
            </a:r>
            <a:r>
              <a:rPr lang="en-GB" dirty="0" err="1"/>
              <a:t>Center</a:t>
            </a:r>
            <a:r>
              <a:rPr lang="en-GB" dirty="0"/>
              <a:t> for Computer Research in Music and Acoustics (CCRMA), and researches interactive software systems and programming languages for computer music, mobile and social music, musical interaction design, sound synthesis and visualization, new performance ensembles, and education at the intersection of computer science and music. </a:t>
            </a:r>
          </a:p>
          <a:p>
            <a:endParaRPr lang="en-GB" dirty="0"/>
          </a:p>
          <a:p>
            <a:r>
              <a:rPr lang="en-GB" b="1" dirty="0"/>
              <a:t>Günther Raidl </a:t>
            </a:r>
            <a:r>
              <a:rPr lang="en-GB" dirty="0"/>
              <a:t>is </a:t>
            </a:r>
            <a:r>
              <a:rPr lang="en-US" dirty="0"/>
              <a:t>at the Institute of Logic and Computation, TU Wien, Austria, and member of the Algorithms and Complexity Group. He received his PhD in 1994 and completed his habilitation in Practical Computer Science in 2003 at TU Wien. In 2005 he received a professorship position for combinatorial optimization at TU Wien.</a:t>
            </a:r>
            <a:endParaRPr lang="en-GB" dirty="0"/>
          </a:p>
          <a:p>
            <a:endParaRPr lang="en-PT" dirty="0"/>
          </a:p>
        </p:txBody>
      </p:sp>
      <p:pic>
        <p:nvPicPr>
          <p:cNvPr id="17" name="Picture Placeholder 16" descr="Middle aged man wearing glasses">
            <a:extLst>
              <a:ext uri="{FF2B5EF4-FFF2-40B4-BE49-F238E27FC236}">
                <a16:creationId xmlns:a16="http://schemas.microsoft.com/office/drawing/2014/main" id="{90C9946A-4306-7F4B-A3D8-DE8A9FA0C916}"/>
              </a:ext>
            </a:extLst>
          </p:cNvPr>
          <p:cNvPicPr>
            <a:picLocks noGrp="1" noChangeAspect="1"/>
          </p:cNvPicPr>
          <p:nvPr>
            <p:ph type="pic" idx="1"/>
          </p:nvPr>
        </p:nvPicPr>
        <p:blipFill>
          <a:blip r:embed="rId2" cstate="hqprint">
            <a:extLst>
              <a:ext uri="{28A0092B-C50C-407E-A947-70E740481C1C}">
                <a14:useLocalDpi xmlns:a14="http://schemas.microsoft.com/office/drawing/2010/main"/>
              </a:ext>
            </a:extLst>
          </a:blip>
          <a:srcRect/>
          <a:stretch>
            <a:fillRect/>
          </a:stretch>
        </p:blipFill>
        <p:spPr>
          <a:xfrm>
            <a:off x="5565775" y="1514475"/>
            <a:ext cx="2948384" cy="1997075"/>
          </a:xfrm>
          <a:prstGeom prst="rect">
            <a:avLst/>
          </a:prstGeom>
        </p:spPr>
      </p:pic>
      <p:sp>
        <p:nvSpPr>
          <p:cNvPr id="18" name="Slide Number Placeholder 17">
            <a:extLst>
              <a:ext uri="{FF2B5EF4-FFF2-40B4-BE49-F238E27FC236}">
                <a16:creationId xmlns:a16="http://schemas.microsoft.com/office/drawing/2014/main" id="{4035A774-4ACA-8541-886C-AFB983DB7896}"/>
              </a:ext>
            </a:extLst>
          </p:cNvPr>
          <p:cNvSpPr>
            <a:spLocks noGrp="1"/>
          </p:cNvSpPr>
          <p:nvPr>
            <p:ph type="sldNum" sz="quarter" idx="12"/>
          </p:nvPr>
        </p:nvSpPr>
        <p:spPr/>
        <p:txBody>
          <a:bodyPr/>
          <a:lstStyle/>
          <a:p>
            <a:fld id="{F0FE092E-0505-704E-8CB1-0C6282EBDE1F}" type="slidenum">
              <a:rPr lang="en-PT" smtClean="0"/>
              <a:t>2</a:t>
            </a:fld>
            <a:endParaRPr lang="en-PT"/>
          </a:p>
        </p:txBody>
      </p:sp>
      <p:pic>
        <p:nvPicPr>
          <p:cNvPr id="1026" name="Picture 2">
            <a:extLst>
              <a:ext uri="{FF2B5EF4-FFF2-40B4-BE49-F238E27FC236}">
                <a16:creationId xmlns:a16="http://schemas.microsoft.com/office/drawing/2014/main" id="{BE74BD09-DA63-7DFB-79D1-3AF17BD35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3" t="8875" b="26610"/>
          <a:stretch/>
        </p:blipFill>
        <p:spPr bwMode="auto">
          <a:xfrm>
            <a:off x="6875689" y="5260008"/>
            <a:ext cx="588490" cy="608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83F24F-C2D8-CBBF-FABB-70B0D1767D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81" r="4781" b="9561"/>
          <a:stretch/>
        </p:blipFill>
        <p:spPr bwMode="auto">
          <a:xfrm>
            <a:off x="5565775" y="3885244"/>
            <a:ext cx="2466467" cy="21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2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8A0-EF03-0E6E-4295-E2A9B9027BBD}"/>
              </a:ext>
            </a:extLst>
          </p:cNvPr>
          <p:cNvSpPr>
            <a:spLocks noGrp="1"/>
          </p:cNvSpPr>
          <p:nvPr>
            <p:ph type="title"/>
          </p:nvPr>
        </p:nvSpPr>
        <p:spPr/>
        <p:txBody>
          <a:bodyPr/>
          <a:lstStyle/>
          <a:p>
            <a:r>
              <a:rPr lang="en-US" dirty="0"/>
              <a:t>EC to Learn CO Heuristics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4">
                <a:extLst>
                  <a:ext uri="{FF2B5EF4-FFF2-40B4-BE49-F238E27FC236}">
                    <a16:creationId xmlns:a16="http://schemas.microsoft.com/office/drawing/2014/main" id="{A06EA921-00E4-2F74-67CB-7F4E38F18319}"/>
                  </a:ext>
                </a:extLst>
              </p:cNvPr>
              <p:cNvGraphicFramePr>
                <a:graphicFrameLocks noGrp="1"/>
              </p:cNvGraphicFramePr>
              <p:nvPr>
                <p:ph idx="1"/>
                <p:extLst>
                  <p:ext uri="{D42A27DB-BD31-4B8C-83A1-F6EECF244321}">
                    <p14:modId xmlns:p14="http://schemas.microsoft.com/office/powerpoint/2010/main" val="3300349807"/>
                  </p:ext>
                </p:extLst>
              </p:nvPr>
            </p:nvGraphicFramePr>
            <p:xfrm>
              <a:off x="359709" y="1296850"/>
              <a:ext cx="6374578" cy="50595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Slide Number Placeholder 3">
            <a:extLst>
              <a:ext uri="{FF2B5EF4-FFF2-40B4-BE49-F238E27FC236}">
                <a16:creationId xmlns:a16="http://schemas.microsoft.com/office/drawing/2014/main" id="{08E291CA-F52B-95F1-7B7A-0EDF60C77B57}"/>
              </a:ext>
            </a:extLst>
          </p:cNvPr>
          <p:cNvSpPr>
            <a:spLocks noGrp="1"/>
          </p:cNvSpPr>
          <p:nvPr>
            <p:ph type="sldNum" sz="quarter" idx="12"/>
          </p:nvPr>
        </p:nvSpPr>
        <p:spPr/>
        <p:txBody>
          <a:bodyPr/>
          <a:lstStyle/>
          <a:p>
            <a:fld id="{F0FE092E-0505-704E-8CB1-0C6282EBDE1F}" type="slidenum">
              <a:rPr lang="en-PT" smtClean="0"/>
              <a:t>20</a:t>
            </a:fld>
            <a:endParaRPr lang="en-PT"/>
          </a:p>
        </p:txBody>
      </p:sp>
    </p:spTree>
    <p:extLst>
      <p:ext uri="{BB962C8B-B14F-4D97-AF65-F5344CB8AC3E}">
        <p14:creationId xmlns:p14="http://schemas.microsoft.com/office/powerpoint/2010/main" val="2874673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4EAB-7CA0-1A2A-7B51-BC0B36D46A24}"/>
              </a:ext>
            </a:extLst>
          </p:cNvPr>
          <p:cNvSpPr>
            <a:spLocks noGrp="1"/>
          </p:cNvSpPr>
          <p:nvPr>
            <p:ph type="title"/>
          </p:nvPr>
        </p:nvSpPr>
        <p:spPr/>
        <p:txBody>
          <a:bodyPr/>
          <a:lstStyle/>
          <a:p>
            <a:r>
              <a:rPr lang="en-US" dirty="0"/>
              <a:t>Example 1: TSP</a:t>
            </a:r>
          </a:p>
        </p:txBody>
      </p:sp>
      <p:sp>
        <p:nvSpPr>
          <p:cNvPr id="4" name="Slide Number Placeholder 3">
            <a:extLst>
              <a:ext uri="{FF2B5EF4-FFF2-40B4-BE49-F238E27FC236}">
                <a16:creationId xmlns:a16="http://schemas.microsoft.com/office/drawing/2014/main" id="{2A0D4BB5-8B40-B2A5-4C3D-6DA04882CA80}"/>
              </a:ext>
            </a:extLst>
          </p:cNvPr>
          <p:cNvSpPr>
            <a:spLocks noGrp="1"/>
          </p:cNvSpPr>
          <p:nvPr>
            <p:ph type="sldNum" sz="quarter" idx="12"/>
          </p:nvPr>
        </p:nvSpPr>
        <p:spPr/>
        <p:txBody>
          <a:bodyPr/>
          <a:lstStyle/>
          <a:p>
            <a:fld id="{F0FE092E-0505-704E-8CB1-0C6282EBDE1F}" type="slidenum">
              <a:rPr lang="en-PT" smtClean="0"/>
              <a:t>21</a:t>
            </a:fld>
            <a:endParaRPr lang="en-PT"/>
          </a:p>
        </p:txBody>
      </p:sp>
      <p:pic>
        <p:nvPicPr>
          <p:cNvPr id="5" name="Picture 4">
            <a:extLst>
              <a:ext uri="{FF2B5EF4-FFF2-40B4-BE49-F238E27FC236}">
                <a16:creationId xmlns:a16="http://schemas.microsoft.com/office/drawing/2014/main" id="{76565D68-7828-9727-1CF5-B51BD265B372}"/>
              </a:ext>
            </a:extLst>
          </p:cNvPr>
          <p:cNvPicPr>
            <a:picLocks noChangeAspect="1"/>
          </p:cNvPicPr>
          <p:nvPr/>
        </p:nvPicPr>
        <p:blipFill>
          <a:blip r:embed="rId2"/>
          <a:stretch>
            <a:fillRect/>
          </a:stretch>
        </p:blipFill>
        <p:spPr>
          <a:xfrm>
            <a:off x="5095443" y="282765"/>
            <a:ext cx="3470709" cy="2189217"/>
          </a:xfrm>
          <a:prstGeom prst="rect">
            <a:avLst/>
          </a:prstGeom>
          <a:ln>
            <a:solidFill>
              <a:schemeClr val="tx1"/>
            </a:solidFill>
          </a:ln>
        </p:spPr>
      </p:pic>
      <p:sp>
        <p:nvSpPr>
          <p:cNvPr id="6" name="Rounded Rectangle 5">
            <a:extLst>
              <a:ext uri="{FF2B5EF4-FFF2-40B4-BE49-F238E27FC236}">
                <a16:creationId xmlns:a16="http://schemas.microsoft.com/office/drawing/2014/main" id="{9940713C-F226-C28D-5620-9B0C391E0B02}"/>
              </a:ext>
            </a:extLst>
          </p:cNvPr>
          <p:cNvSpPr/>
          <p:nvPr/>
        </p:nvSpPr>
        <p:spPr>
          <a:xfrm>
            <a:off x="1040038" y="1925947"/>
            <a:ext cx="2510971"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an empty tour</a:t>
            </a:r>
          </a:p>
        </p:txBody>
      </p:sp>
      <p:sp>
        <p:nvSpPr>
          <p:cNvPr id="7" name="Diamond 6">
            <a:extLst>
              <a:ext uri="{FF2B5EF4-FFF2-40B4-BE49-F238E27FC236}">
                <a16:creationId xmlns:a16="http://schemas.microsoft.com/office/drawing/2014/main" id="{8E5801CD-2849-8D1B-16BD-57A433E126C6}"/>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nodes visited</a:t>
            </a:r>
          </a:p>
        </p:txBody>
      </p:sp>
      <p:sp>
        <p:nvSpPr>
          <p:cNvPr id="8" name="Rounded Rectangle 7">
            <a:extLst>
              <a:ext uri="{FF2B5EF4-FFF2-40B4-BE49-F238E27FC236}">
                <a16:creationId xmlns:a16="http://schemas.microsoft.com/office/drawing/2014/main" id="{3BC8FD2C-4CD0-22EF-F03F-3FB4E74E5AE8}"/>
              </a:ext>
            </a:extLst>
          </p:cNvPr>
          <p:cNvSpPr/>
          <p:nvPr/>
        </p:nvSpPr>
        <p:spPr>
          <a:xfrm>
            <a:off x="1040037" y="3861073"/>
            <a:ext cx="2510971" cy="7819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3DAB"/>
                </a:solidFill>
              </a:rPr>
              <a:t>Select</a:t>
            </a:r>
            <a:r>
              <a:rPr lang="en-US" dirty="0"/>
              <a:t> an unvisited node to visit next</a:t>
            </a:r>
          </a:p>
        </p:txBody>
      </p:sp>
      <p:sp>
        <p:nvSpPr>
          <p:cNvPr id="9" name="Rounded Rectangle 8">
            <a:extLst>
              <a:ext uri="{FF2B5EF4-FFF2-40B4-BE49-F238E27FC236}">
                <a16:creationId xmlns:a16="http://schemas.microsoft.com/office/drawing/2014/main" id="{FF602B46-B5A5-C34D-4080-A4F038CE54F5}"/>
              </a:ext>
            </a:extLst>
          </p:cNvPr>
          <p:cNvSpPr/>
          <p:nvPr/>
        </p:nvSpPr>
        <p:spPr>
          <a:xfrm>
            <a:off x="3916446" y="2848563"/>
            <a:ext cx="3153198"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constructed tour</a:t>
            </a:r>
          </a:p>
        </p:txBody>
      </p:sp>
      <p:cxnSp>
        <p:nvCxnSpPr>
          <p:cNvPr id="10" name="Straight Arrow Connector 9">
            <a:extLst>
              <a:ext uri="{FF2B5EF4-FFF2-40B4-BE49-F238E27FC236}">
                <a16:creationId xmlns:a16="http://schemas.microsoft.com/office/drawing/2014/main" id="{AC36C6D2-DDC0-B7EB-54A9-1E5F93A30B46}"/>
              </a:ext>
            </a:extLst>
          </p:cNvPr>
          <p:cNvCxnSpPr>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5012EB7-8102-D8C0-FF83-715685C0C1AD}"/>
              </a:ext>
            </a:extLst>
          </p:cNvPr>
          <p:cNvCxnSpPr>
            <a:stCxn id="7" idx="2"/>
            <a:endCxn id="8" idx="0"/>
          </p:cNvCxnSpPr>
          <p:nvPr/>
        </p:nvCxnSpPr>
        <p:spPr>
          <a:xfrm>
            <a:off x="2295523" y="3561809"/>
            <a:ext cx="0" cy="299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4AADD4D0-8E7D-4969-5AB9-082AB6345D19}"/>
              </a:ext>
            </a:extLst>
          </p:cNvPr>
          <p:cNvCxnSpPr>
            <a:cxnSpLocks/>
            <a:stCxn id="8" idx="1"/>
            <a:endCxn id="7" idx="1"/>
          </p:cNvCxnSpPr>
          <p:nvPr/>
        </p:nvCxnSpPr>
        <p:spPr>
          <a:xfrm rot="10800000" flipH="1">
            <a:off x="1040036" y="3170832"/>
            <a:ext cx="50801" cy="1081221"/>
          </a:xfrm>
          <a:prstGeom prst="bentConnector3">
            <a:avLst>
              <a:gd name="adj1" fmla="val -44999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79A0817-60F1-5163-4A14-C127569FB1BD}"/>
              </a:ext>
            </a:extLst>
          </p:cNvPr>
          <p:cNvCxnSpPr>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954D8F1-6B0A-F661-62DB-AEC2839448EA}"/>
                  </a:ext>
                </a:extLst>
              </p:cNvPr>
              <p:cNvSpPr/>
              <p:nvPr/>
            </p:nvSpPr>
            <p:spPr>
              <a:xfrm>
                <a:off x="628649" y="4956321"/>
                <a:ext cx="3717439"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heuristic for </a:t>
                </a:r>
                <a:r>
                  <a:rPr lang="en-US" b="1" dirty="0">
                    <a:solidFill>
                      <a:srgbClr val="3F4EFF"/>
                    </a:solidFill>
                  </a:rPr>
                  <a:t>node selection</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𝑛𝑒𝑥𝑡</m:t>
                          </m:r>
                        </m:sub>
                      </m:sSub>
                      <m:r>
                        <a:rPr lang="en-US" b="0" i="1" smtClean="0">
                          <a:latin typeface="Cambria Math" panose="02040503050406030204" pitchFamily="18" charset="0"/>
                        </a:rPr>
                        <m:t>=</m:t>
                      </m:r>
                      <m:r>
                        <a:rPr lang="en-US" b="1" i="1" smtClean="0">
                          <a:latin typeface="Cambria Math" panose="02040503050406030204" pitchFamily="18" charset="0"/>
                        </a:rPr>
                        <m:t>𝒉</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𝑝𝑎𝑟𝑡𝑖𝑎𝑙</m:t>
                          </m:r>
                        </m:sub>
                      </m:sSub>
                      <m:r>
                        <a:rPr lang="en-US" b="0" i="1" smtClean="0">
                          <a:latin typeface="Cambria Math" panose="02040503050406030204" pitchFamily="18" charset="0"/>
                        </a:rPr>
                        <m:t>)</m:t>
                      </m:r>
                    </m:oMath>
                  </m:oMathPara>
                </a14:m>
                <a:endParaRPr lang="en-US" dirty="0"/>
              </a:p>
            </p:txBody>
          </p:sp>
        </mc:Choice>
        <mc:Fallback xmlns="">
          <p:sp>
            <p:nvSpPr>
              <p:cNvPr id="14" name="Rectangle 13">
                <a:extLst>
                  <a:ext uri="{FF2B5EF4-FFF2-40B4-BE49-F238E27FC236}">
                    <a16:creationId xmlns:a16="http://schemas.microsoft.com/office/drawing/2014/main" id="{D954D8F1-6B0A-F661-62DB-AEC2839448EA}"/>
                  </a:ext>
                </a:extLst>
              </p:cNvPr>
              <p:cNvSpPr>
                <a:spLocks noRot="1" noChangeAspect="1" noMove="1" noResize="1" noEditPoints="1" noAdjustHandles="1" noChangeArrowheads="1" noChangeShapeType="1" noTextEdit="1"/>
              </p:cNvSpPr>
              <p:nvPr/>
            </p:nvSpPr>
            <p:spPr>
              <a:xfrm>
                <a:off x="628649" y="4956321"/>
                <a:ext cx="3717439" cy="927611"/>
              </a:xfrm>
              <a:prstGeom prst="rect">
                <a:avLst/>
              </a:prstGeom>
              <a:blipFill>
                <a:blip r:embed="rId3"/>
                <a:stretch>
                  <a:fillRect/>
                </a:stretch>
              </a:blipFill>
              <a:ln w="28575"/>
            </p:spPr>
            <p:txBody>
              <a:bodyPr/>
              <a:lstStyle/>
              <a:p>
                <a:r>
                  <a:rPr lang="en-US">
                    <a:noFill/>
                  </a:rPr>
                  <a:t> </a:t>
                </a:r>
              </a:p>
            </p:txBody>
          </p:sp>
        </mc:Fallback>
      </mc:AlternateContent>
      <p:sp>
        <p:nvSpPr>
          <p:cNvPr id="15" name="TextBox 14">
            <a:extLst>
              <a:ext uri="{FF2B5EF4-FFF2-40B4-BE49-F238E27FC236}">
                <a16:creationId xmlns:a16="http://schemas.microsoft.com/office/drawing/2014/main" id="{8352133D-A2BD-EA6E-E0D9-0516299D07C9}"/>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6" name="TextBox 15">
            <a:extLst>
              <a:ext uri="{FF2B5EF4-FFF2-40B4-BE49-F238E27FC236}">
                <a16:creationId xmlns:a16="http://schemas.microsoft.com/office/drawing/2014/main" id="{A703C4B5-B4A9-520D-D60E-A85602BBB94F}"/>
              </a:ext>
            </a:extLst>
          </p:cNvPr>
          <p:cNvSpPr txBox="1"/>
          <p:nvPr/>
        </p:nvSpPr>
        <p:spPr>
          <a:xfrm>
            <a:off x="2272548" y="3465811"/>
            <a:ext cx="428322" cy="369332"/>
          </a:xfrm>
          <a:prstGeom prst="rect">
            <a:avLst/>
          </a:prstGeom>
          <a:noFill/>
        </p:spPr>
        <p:txBody>
          <a:bodyPr wrap="none" rtlCol="0">
            <a:spAutoFit/>
          </a:bodyPr>
          <a:lstStyle/>
          <a:p>
            <a:r>
              <a:rPr lang="en-US" dirty="0"/>
              <a:t>no</a:t>
            </a:r>
          </a:p>
        </p:txBody>
      </p:sp>
      <p:sp>
        <p:nvSpPr>
          <p:cNvPr id="17" name="TextBox 16">
            <a:extLst>
              <a:ext uri="{FF2B5EF4-FFF2-40B4-BE49-F238E27FC236}">
                <a16:creationId xmlns:a16="http://schemas.microsoft.com/office/drawing/2014/main" id="{ACFE664F-E485-3382-BC11-DD4EC3103875}"/>
              </a:ext>
            </a:extLst>
          </p:cNvPr>
          <p:cNvSpPr txBox="1"/>
          <p:nvPr/>
        </p:nvSpPr>
        <p:spPr>
          <a:xfrm>
            <a:off x="4208875" y="3771486"/>
            <a:ext cx="3843548" cy="769441"/>
          </a:xfrm>
          <a:prstGeom prst="rect">
            <a:avLst/>
          </a:prstGeom>
          <a:noFill/>
        </p:spPr>
        <p:txBody>
          <a:bodyPr wrap="square" rtlCol="0">
            <a:spAutoFit/>
          </a:bodyPr>
          <a:lstStyle/>
          <a:p>
            <a:r>
              <a:rPr lang="en-US" sz="2200" b="1" dirty="0"/>
              <a:t>Framework</a:t>
            </a:r>
            <a:r>
              <a:rPr lang="en-US" sz="2200" dirty="0"/>
              <a:t>: </a:t>
            </a:r>
          </a:p>
          <a:p>
            <a:r>
              <a:rPr lang="en-US" sz="2200" dirty="0"/>
              <a:t>	append nodes one-by-one</a:t>
            </a:r>
            <a:endParaRPr lang="en-US" sz="2200" b="1" dirty="0"/>
          </a:p>
        </p:txBody>
      </p:sp>
      <p:sp>
        <p:nvSpPr>
          <p:cNvPr id="20" name="TextBox 19">
            <a:extLst>
              <a:ext uri="{FF2B5EF4-FFF2-40B4-BE49-F238E27FC236}">
                <a16:creationId xmlns:a16="http://schemas.microsoft.com/office/drawing/2014/main" id="{CA5AEE3C-FFB8-6FC2-7AD4-FF6D935E410E}"/>
              </a:ext>
            </a:extLst>
          </p:cNvPr>
          <p:cNvSpPr txBox="1"/>
          <p:nvPr/>
        </p:nvSpPr>
        <p:spPr>
          <a:xfrm>
            <a:off x="628650" y="6277430"/>
            <a:ext cx="7621793" cy="400110"/>
          </a:xfrm>
          <a:prstGeom prst="rect">
            <a:avLst/>
          </a:prstGeom>
          <a:noFill/>
        </p:spPr>
        <p:txBody>
          <a:bodyPr wrap="square">
            <a:spAutoFit/>
          </a:bodyPr>
          <a:lstStyle/>
          <a:p>
            <a:r>
              <a:rPr lang="en-NZ" sz="1000" b="0" i="0" dirty="0">
                <a:solidFill>
                  <a:srgbClr val="222222"/>
                </a:solidFill>
                <a:effectLst/>
                <a:highlight>
                  <a:srgbClr val="FFFFFF"/>
                </a:highlight>
              </a:rPr>
              <a:t>Khalil, E., Dai, H., Zhang, Y., </a:t>
            </a:r>
            <a:r>
              <a:rPr lang="en-NZ" sz="1000" b="0" i="0" dirty="0" err="1">
                <a:solidFill>
                  <a:srgbClr val="222222"/>
                </a:solidFill>
                <a:effectLst/>
                <a:highlight>
                  <a:srgbClr val="FFFFFF"/>
                </a:highlight>
              </a:rPr>
              <a:t>Dilkina</a:t>
            </a:r>
            <a:r>
              <a:rPr lang="en-NZ" sz="1000" b="0" i="0" dirty="0">
                <a:solidFill>
                  <a:srgbClr val="222222"/>
                </a:solidFill>
                <a:effectLst/>
                <a:highlight>
                  <a:srgbClr val="FFFFFF"/>
                </a:highlight>
              </a:rPr>
              <a:t>, B., &amp; Song, L. (2017). Learning combinatorial optimization algorithms over graphs. Advances in neural information processing systems, 30.</a:t>
            </a:r>
            <a:endParaRPr lang="en-US" sz="1000" dirty="0"/>
          </a:p>
        </p:txBody>
      </p:sp>
    </p:spTree>
    <p:extLst>
      <p:ext uri="{BB962C8B-B14F-4D97-AF65-F5344CB8AC3E}">
        <p14:creationId xmlns:p14="http://schemas.microsoft.com/office/powerpoint/2010/main" val="230014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F2D5-4E71-4682-1A30-13D926CCFC26}"/>
              </a:ext>
            </a:extLst>
          </p:cNvPr>
          <p:cNvSpPr>
            <a:spLocks noGrp="1"/>
          </p:cNvSpPr>
          <p:nvPr>
            <p:ph type="title"/>
          </p:nvPr>
        </p:nvSpPr>
        <p:spPr/>
        <p:txBody>
          <a:bodyPr>
            <a:normAutofit/>
          </a:bodyPr>
          <a:lstStyle/>
          <a:p>
            <a:r>
              <a:rPr lang="en-US" dirty="0"/>
              <a:t>Example 2: GLS for VRP</a:t>
            </a:r>
          </a:p>
        </p:txBody>
      </p:sp>
      <p:pic>
        <p:nvPicPr>
          <p:cNvPr id="31" name="Content Placeholder 30" descr="A graph of a search&#10;&#10;Description automatically generated">
            <a:extLst>
              <a:ext uri="{FF2B5EF4-FFF2-40B4-BE49-F238E27FC236}">
                <a16:creationId xmlns:a16="http://schemas.microsoft.com/office/drawing/2014/main" id="{29370DD8-1C19-33F1-2D17-4771606F5795}"/>
              </a:ext>
            </a:extLst>
          </p:cNvPr>
          <p:cNvPicPr>
            <a:picLocks noGrp="1" noChangeAspect="1"/>
          </p:cNvPicPr>
          <p:nvPr>
            <p:ph idx="1"/>
          </p:nvPr>
        </p:nvPicPr>
        <p:blipFill>
          <a:blip r:embed="rId2"/>
          <a:stretch>
            <a:fillRect/>
          </a:stretch>
        </p:blipFill>
        <p:spPr>
          <a:xfrm>
            <a:off x="5624594" y="810776"/>
            <a:ext cx="3316664" cy="1930828"/>
          </a:xfrm>
        </p:spPr>
      </p:pic>
      <p:sp>
        <p:nvSpPr>
          <p:cNvPr id="4" name="Slide Number Placeholder 3">
            <a:extLst>
              <a:ext uri="{FF2B5EF4-FFF2-40B4-BE49-F238E27FC236}">
                <a16:creationId xmlns:a16="http://schemas.microsoft.com/office/drawing/2014/main" id="{5A8D7558-ECD4-96A7-5056-DB00D9D5AFBD}"/>
              </a:ext>
            </a:extLst>
          </p:cNvPr>
          <p:cNvSpPr>
            <a:spLocks noGrp="1"/>
          </p:cNvSpPr>
          <p:nvPr>
            <p:ph type="sldNum" sz="quarter" idx="12"/>
          </p:nvPr>
        </p:nvSpPr>
        <p:spPr/>
        <p:txBody>
          <a:bodyPr/>
          <a:lstStyle/>
          <a:p>
            <a:fld id="{F0FE092E-0505-704E-8CB1-0C6282EBDE1F}" type="slidenum">
              <a:rPr lang="en-PT" smtClean="0"/>
              <a:t>22</a:t>
            </a:fld>
            <a:endParaRPr lang="en-PT"/>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A7586E4-B27E-FE35-BEDE-10F592D5ADA6}"/>
                  </a:ext>
                </a:extLst>
              </p:cNvPr>
              <p:cNvSpPr/>
              <p:nvPr/>
            </p:nvSpPr>
            <p:spPr>
              <a:xfrm>
                <a:off x="1040038" y="1848537"/>
                <a:ext cx="2510971" cy="6579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Initialise a solution, for each edge </a:t>
                </a:r>
                <a14:m>
                  <m:oMath xmlns:m="http://schemas.openxmlformats.org/officeDocument/2006/math">
                    <m:r>
                      <a:rPr lang="en-US" b="0" i="1" smtClean="0">
                        <a:latin typeface="Cambria Math" panose="02040503050406030204" pitchFamily="18" charset="0"/>
                      </a:rPr>
                      <m:t>𝑒</m:t>
                    </m:r>
                  </m:oMath>
                </a14:m>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d>
                    <m:r>
                      <a:rPr lang="en-US" b="0" i="1" smtClean="0">
                        <a:latin typeface="Cambria Math" panose="02040503050406030204" pitchFamily="18" charset="0"/>
                      </a:rPr>
                      <m:t>=0</m:t>
                    </m:r>
                  </m:oMath>
                </a14:m>
                <a:endParaRPr lang="en-US" dirty="0"/>
              </a:p>
            </p:txBody>
          </p:sp>
        </mc:Choice>
        <mc:Fallback xmlns="">
          <p:sp>
            <p:nvSpPr>
              <p:cNvPr id="6" name="Rounded Rectangle 5">
                <a:extLst>
                  <a:ext uri="{FF2B5EF4-FFF2-40B4-BE49-F238E27FC236}">
                    <a16:creationId xmlns:a16="http://schemas.microsoft.com/office/drawing/2014/main" id="{8A7586E4-B27E-FE35-BEDE-10F592D5ADA6}"/>
                  </a:ext>
                </a:extLst>
              </p:cNvPr>
              <p:cNvSpPr>
                <a:spLocks noRot="1" noChangeAspect="1" noMove="1" noResize="1" noEditPoints="1" noAdjustHandles="1" noChangeArrowheads="1" noChangeShapeType="1" noTextEdit="1"/>
              </p:cNvSpPr>
              <p:nvPr/>
            </p:nvSpPr>
            <p:spPr>
              <a:xfrm>
                <a:off x="1040038" y="1848537"/>
                <a:ext cx="2510971" cy="657981"/>
              </a:xfrm>
              <a:prstGeom prst="roundRect">
                <a:avLst/>
              </a:prstGeom>
              <a:blipFill>
                <a:blip r:embed="rId3"/>
                <a:stretch>
                  <a:fillRect b="-12963"/>
                </a:stretch>
              </a:blipFill>
            </p:spPr>
            <p:txBody>
              <a:bodyPr/>
              <a:lstStyle/>
              <a:p>
                <a:r>
                  <a:rPr lang="en-US">
                    <a:noFill/>
                  </a:rPr>
                  <a:t> </a:t>
                </a:r>
              </a:p>
            </p:txBody>
          </p:sp>
        </mc:Fallback>
      </mc:AlternateContent>
      <p:sp>
        <p:nvSpPr>
          <p:cNvPr id="7" name="Diamond 6">
            <a:extLst>
              <a:ext uri="{FF2B5EF4-FFF2-40B4-BE49-F238E27FC236}">
                <a16:creationId xmlns:a16="http://schemas.microsoft.com/office/drawing/2014/main" id="{515EA564-D869-CA18-03DA-42C961E9F3C9}"/>
              </a:ext>
            </a:extLst>
          </p:cNvPr>
          <p:cNvSpPr/>
          <p:nvPr/>
        </p:nvSpPr>
        <p:spPr>
          <a:xfrm>
            <a:off x="1090838" y="2779852"/>
            <a:ext cx="2409370" cy="78195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8" name="Rounded Rectangle 7">
            <a:extLst>
              <a:ext uri="{FF2B5EF4-FFF2-40B4-BE49-F238E27FC236}">
                <a16:creationId xmlns:a16="http://schemas.microsoft.com/office/drawing/2014/main" id="{24FE8D0B-844C-61AD-003A-23036141C366}"/>
              </a:ext>
            </a:extLst>
          </p:cNvPr>
          <p:cNvSpPr/>
          <p:nvPr/>
        </p:nvSpPr>
        <p:spPr>
          <a:xfrm>
            <a:off x="874252" y="3868473"/>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Local search to reach a local optimum in terms of the augmented function </a:t>
            </a:r>
          </a:p>
        </p:txBody>
      </p:sp>
      <p:sp>
        <p:nvSpPr>
          <p:cNvPr id="9" name="Rounded Rectangle 8">
            <a:extLst>
              <a:ext uri="{FF2B5EF4-FFF2-40B4-BE49-F238E27FC236}">
                <a16:creationId xmlns:a16="http://schemas.microsoft.com/office/drawing/2014/main" id="{05138A0E-3649-8FD6-1293-9FB367B35573}"/>
              </a:ext>
            </a:extLst>
          </p:cNvPr>
          <p:cNvSpPr/>
          <p:nvPr/>
        </p:nvSpPr>
        <p:spPr>
          <a:xfrm>
            <a:off x="3916446" y="2848563"/>
            <a:ext cx="2764053" cy="64823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solution</a:t>
            </a:r>
          </a:p>
        </p:txBody>
      </p:sp>
      <p:cxnSp>
        <p:nvCxnSpPr>
          <p:cNvPr id="10" name="Straight Arrow Connector 9">
            <a:extLst>
              <a:ext uri="{FF2B5EF4-FFF2-40B4-BE49-F238E27FC236}">
                <a16:creationId xmlns:a16="http://schemas.microsoft.com/office/drawing/2014/main" id="{11149DD2-3260-45AC-922A-D7C1B4A53D22}"/>
              </a:ext>
            </a:extLst>
          </p:cNvPr>
          <p:cNvCxnSpPr>
            <a:cxnSpLocks/>
            <a:stCxn id="6" idx="2"/>
            <a:endCxn id="7" idx="0"/>
          </p:cNvCxnSpPr>
          <p:nvPr/>
        </p:nvCxnSpPr>
        <p:spPr>
          <a:xfrm flipH="1">
            <a:off x="2295523" y="2506518"/>
            <a:ext cx="1" cy="2733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C1FFE-27E4-68F3-2AC1-4AF019B04E0F}"/>
              </a:ext>
            </a:extLst>
          </p:cNvPr>
          <p:cNvCxnSpPr>
            <a:cxnSpLocks/>
            <a:stCxn id="7" idx="2"/>
            <a:endCxn id="8" idx="0"/>
          </p:cNvCxnSpPr>
          <p:nvPr/>
        </p:nvCxnSpPr>
        <p:spPr>
          <a:xfrm>
            <a:off x="2295523" y="3561809"/>
            <a:ext cx="0" cy="3066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Elbow Connector 11">
            <a:extLst>
              <a:ext uri="{FF2B5EF4-FFF2-40B4-BE49-F238E27FC236}">
                <a16:creationId xmlns:a16="http://schemas.microsoft.com/office/drawing/2014/main" id="{AAA678F5-4300-F821-E970-BA56F042BE1D}"/>
              </a:ext>
            </a:extLst>
          </p:cNvPr>
          <p:cNvCxnSpPr>
            <a:cxnSpLocks/>
            <a:stCxn id="22" idx="1"/>
            <a:endCxn id="7" idx="1"/>
          </p:cNvCxnSpPr>
          <p:nvPr/>
        </p:nvCxnSpPr>
        <p:spPr>
          <a:xfrm rot="10800000" flipH="1">
            <a:off x="874252" y="3170831"/>
            <a:ext cx="216586" cy="2572316"/>
          </a:xfrm>
          <a:prstGeom prst="bentConnector3">
            <a:avLst>
              <a:gd name="adj1" fmla="val -105547"/>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9ED5304-62AC-4DDE-5A8C-8D4E0D14BCE6}"/>
              </a:ext>
            </a:extLst>
          </p:cNvPr>
          <p:cNvCxnSpPr>
            <a:cxnSpLocks/>
            <a:stCxn id="7" idx="3"/>
            <a:endCxn id="9" idx="1"/>
          </p:cNvCxnSpPr>
          <p:nvPr/>
        </p:nvCxnSpPr>
        <p:spPr>
          <a:xfrm>
            <a:off x="3500208" y="3170831"/>
            <a:ext cx="416238" cy="1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61E7E4EA-3095-1A21-B67A-D6EB4A6C2102}"/>
              </a:ext>
            </a:extLst>
          </p:cNvPr>
          <p:cNvSpPr txBox="1"/>
          <p:nvPr/>
        </p:nvSpPr>
        <p:spPr>
          <a:xfrm>
            <a:off x="3391353" y="2846714"/>
            <a:ext cx="491225" cy="369332"/>
          </a:xfrm>
          <a:prstGeom prst="rect">
            <a:avLst/>
          </a:prstGeom>
          <a:noFill/>
        </p:spPr>
        <p:txBody>
          <a:bodyPr wrap="none" rtlCol="0">
            <a:spAutoFit/>
          </a:bodyPr>
          <a:lstStyle/>
          <a:p>
            <a:r>
              <a:rPr lang="en-US" dirty="0"/>
              <a:t>yes</a:t>
            </a:r>
          </a:p>
        </p:txBody>
      </p:sp>
      <p:sp>
        <p:nvSpPr>
          <p:cNvPr id="15" name="TextBox 14">
            <a:extLst>
              <a:ext uri="{FF2B5EF4-FFF2-40B4-BE49-F238E27FC236}">
                <a16:creationId xmlns:a16="http://schemas.microsoft.com/office/drawing/2014/main" id="{62DB3281-641B-8680-2C5D-5DF54A095D6E}"/>
              </a:ext>
            </a:extLst>
          </p:cNvPr>
          <p:cNvSpPr txBox="1"/>
          <p:nvPr/>
        </p:nvSpPr>
        <p:spPr>
          <a:xfrm>
            <a:off x="2272548" y="346581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0B228D36-0156-7D5B-6EA7-24F60F7B4AD2}"/>
                  </a:ext>
                </a:extLst>
              </p:cNvPr>
              <p:cNvSpPr/>
              <p:nvPr/>
            </p:nvSpPr>
            <p:spPr>
              <a:xfrm>
                <a:off x="874252" y="5217394"/>
                <a:ext cx="2842541" cy="10515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Identify the edge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oMath>
                </a14:m>
                <a:r>
                  <a:rPr lang="en-US" dirty="0">
                    <a:solidFill>
                      <a:schemeClr val="tx1"/>
                    </a:solidFill>
                  </a:rPr>
                  <a:t> with the max </a:t>
                </a:r>
                <a:r>
                  <a:rPr lang="en-US" b="1" dirty="0">
                    <a:solidFill>
                      <a:srgbClr val="FF00B5"/>
                    </a:solidFill>
                  </a:rPr>
                  <a:t>utility</a:t>
                </a:r>
                <a:r>
                  <a:rPr lang="en-US" dirty="0">
                    <a:solidFill>
                      <a:schemeClr val="tx1"/>
                    </a:solidFill>
                  </a:rPr>
                  <a:t>, </a:t>
                </a: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22" name="Rounded Rectangle 21">
                <a:extLst>
                  <a:ext uri="{FF2B5EF4-FFF2-40B4-BE49-F238E27FC236}">
                    <a16:creationId xmlns:a16="http://schemas.microsoft.com/office/drawing/2014/main" id="{0B228D36-0156-7D5B-6EA7-24F60F7B4AD2}"/>
                  </a:ext>
                </a:extLst>
              </p:cNvPr>
              <p:cNvSpPr>
                <a:spLocks noRot="1" noChangeAspect="1" noMove="1" noResize="1" noEditPoints="1" noAdjustHandles="1" noChangeArrowheads="1" noChangeShapeType="1" noTextEdit="1"/>
              </p:cNvSpPr>
              <p:nvPr/>
            </p:nvSpPr>
            <p:spPr>
              <a:xfrm>
                <a:off x="874252" y="5217394"/>
                <a:ext cx="2842541" cy="1051506"/>
              </a:xfrm>
              <a:prstGeom prst="roundRect">
                <a:avLst/>
              </a:prstGeom>
              <a:blipFill>
                <a:blip r:embed="rId4"/>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F7EAE18-C06A-2EE8-331C-B740E754BD6A}"/>
              </a:ext>
            </a:extLst>
          </p:cNvPr>
          <p:cNvCxnSpPr>
            <a:endCxn id="22" idx="0"/>
          </p:cNvCxnSpPr>
          <p:nvPr/>
        </p:nvCxnSpPr>
        <p:spPr>
          <a:xfrm>
            <a:off x="2295523" y="4833588"/>
            <a:ext cx="0" cy="3838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0285391-BB83-F18F-5B87-7BEAE0FEC216}"/>
                  </a:ext>
                </a:extLst>
              </p:cNvPr>
              <p:cNvSpPr/>
              <p:nvPr/>
            </p:nvSpPr>
            <p:spPr>
              <a:xfrm>
                <a:off x="4421937" y="4093600"/>
                <a:ext cx="2678110" cy="9276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Learn </a:t>
                </a:r>
                <a:r>
                  <a:rPr lang="en-US" b="1" dirty="0">
                    <a:solidFill>
                      <a:srgbClr val="3F4EFF"/>
                    </a:solidFill>
                  </a:rPr>
                  <a:t>utility function</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latin typeface="Cambria Math" panose="02040503050406030204" pitchFamily="18" charset="0"/>
                        </a:rPr>
                        <m:t>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p:txBody>
          </p:sp>
        </mc:Choice>
        <mc:Fallback xmlns="">
          <p:sp>
            <p:nvSpPr>
              <p:cNvPr id="29" name="Rectangle 28">
                <a:extLst>
                  <a:ext uri="{FF2B5EF4-FFF2-40B4-BE49-F238E27FC236}">
                    <a16:creationId xmlns:a16="http://schemas.microsoft.com/office/drawing/2014/main" id="{F0285391-BB83-F18F-5B87-7BEAE0FEC216}"/>
                  </a:ext>
                </a:extLst>
              </p:cNvPr>
              <p:cNvSpPr>
                <a:spLocks noRot="1" noChangeAspect="1" noMove="1" noResize="1" noEditPoints="1" noAdjustHandles="1" noChangeArrowheads="1" noChangeShapeType="1" noTextEdit="1"/>
              </p:cNvSpPr>
              <p:nvPr/>
            </p:nvSpPr>
            <p:spPr>
              <a:xfrm>
                <a:off x="4421937" y="4093600"/>
                <a:ext cx="2678110" cy="927611"/>
              </a:xfrm>
              <a:prstGeom prst="rect">
                <a:avLst/>
              </a:prstGeom>
              <a:blipFill>
                <a:blip r:embed="rId5"/>
                <a:stretch>
                  <a:fillRect/>
                </a:stretch>
              </a:blipFill>
              <a:ln w="28575"/>
            </p:spPr>
            <p:txBody>
              <a:bodyPr/>
              <a:lstStyle/>
              <a:p>
                <a:r>
                  <a:rPr lang="en-US">
                    <a:noFill/>
                  </a:rPr>
                  <a:t> </a:t>
                </a:r>
              </a:p>
            </p:txBody>
          </p:sp>
        </mc:Fallback>
      </mc:AlternateContent>
    </p:spTree>
    <p:extLst>
      <p:ext uri="{BB962C8B-B14F-4D97-AF65-F5344CB8AC3E}">
        <p14:creationId xmlns:p14="http://schemas.microsoft.com/office/powerpoint/2010/main" val="8241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3CE7-4141-D8D1-6CEA-280F6B12B22D}"/>
              </a:ext>
            </a:extLst>
          </p:cNvPr>
          <p:cNvSpPr>
            <a:spLocks noGrp="1"/>
          </p:cNvSpPr>
          <p:nvPr>
            <p:ph type="title"/>
          </p:nvPr>
        </p:nvSpPr>
        <p:spPr/>
        <p:txBody>
          <a:bodyPr>
            <a:normAutofit fontScale="90000"/>
          </a:bodyPr>
          <a:lstStyle/>
          <a:p>
            <a:r>
              <a:rPr lang="en-US" dirty="0"/>
              <a:t>Genetic Programming for Heuristic Learning</a:t>
            </a:r>
          </a:p>
        </p:txBody>
      </p:sp>
      <p:sp>
        <p:nvSpPr>
          <p:cNvPr id="4" name="Slide Number Placeholder 3">
            <a:extLst>
              <a:ext uri="{FF2B5EF4-FFF2-40B4-BE49-F238E27FC236}">
                <a16:creationId xmlns:a16="http://schemas.microsoft.com/office/drawing/2014/main" id="{3C0B6007-6390-635C-F4CB-0C9EFC6B9F7F}"/>
              </a:ext>
            </a:extLst>
          </p:cNvPr>
          <p:cNvSpPr>
            <a:spLocks noGrp="1"/>
          </p:cNvSpPr>
          <p:nvPr>
            <p:ph type="sldNum" sz="quarter" idx="12"/>
          </p:nvPr>
        </p:nvSpPr>
        <p:spPr/>
        <p:txBody>
          <a:bodyPr/>
          <a:lstStyle/>
          <a:p>
            <a:fld id="{F0FE092E-0505-704E-8CB1-0C6282EBDE1F}" type="slidenum">
              <a:rPr lang="en-PT" smtClean="0"/>
              <a:t>23</a:t>
            </a:fld>
            <a:endParaRPr lang="en-PT"/>
          </a:p>
        </p:txBody>
      </p:sp>
      <p:graphicFrame>
        <p:nvGraphicFramePr>
          <p:cNvPr id="5" name="Content Placeholder 5">
            <a:extLst>
              <a:ext uri="{FF2B5EF4-FFF2-40B4-BE49-F238E27FC236}">
                <a16:creationId xmlns:a16="http://schemas.microsoft.com/office/drawing/2014/main" id="{CE682FDA-9B9B-9A40-9996-C00E658D3103}"/>
              </a:ext>
            </a:extLst>
          </p:cNvPr>
          <p:cNvGraphicFramePr>
            <a:graphicFrameLocks noGrp="1"/>
          </p:cNvGraphicFramePr>
          <p:nvPr>
            <p:ph idx="1"/>
            <p:extLst>
              <p:ext uri="{D42A27DB-BD31-4B8C-83A1-F6EECF244321}">
                <p14:modId xmlns:p14="http://schemas.microsoft.com/office/powerpoint/2010/main" val="906057043"/>
              </p:ext>
            </p:extLst>
          </p:nvPr>
        </p:nvGraphicFramePr>
        <p:xfrm>
          <a:off x="254000" y="1256427"/>
          <a:ext cx="8636000" cy="4534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995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584F-123D-625A-005F-CD01DB5BD7D8}"/>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FE9E07BA-95E8-2064-1332-D204661FE409}"/>
              </a:ext>
            </a:extLst>
          </p:cNvPr>
          <p:cNvSpPr>
            <a:spLocks noGrp="1"/>
          </p:cNvSpPr>
          <p:nvPr>
            <p:ph idx="1"/>
          </p:nvPr>
        </p:nvSpPr>
        <p:spPr/>
        <p:txBody>
          <a:bodyPr/>
          <a:lstStyle/>
          <a:p>
            <a:pPr marL="285750" indent="-285750">
              <a:buFont typeface="Arial" panose="020B0604020202020204" pitchFamily="34" charset="0"/>
              <a:buChar char="•"/>
            </a:pPr>
            <a:r>
              <a:rPr lang="en-US" sz="1800" dirty="0"/>
              <a:t>A type of </a:t>
            </a:r>
            <a:r>
              <a:rPr lang="en-US" sz="1800" dirty="0">
                <a:solidFill>
                  <a:srgbClr val="000AEC"/>
                </a:solidFill>
              </a:rPr>
              <a:t>evolutionary algorithm</a:t>
            </a:r>
          </a:p>
          <a:p>
            <a:pPr lvl="1"/>
            <a:r>
              <a:rPr lang="en-US" sz="1400" dirty="0"/>
              <a:t>Evolve </a:t>
            </a:r>
            <a:r>
              <a:rPr lang="en-US" sz="1400" b="1" dirty="0">
                <a:solidFill>
                  <a:srgbClr val="000AEC"/>
                </a:solidFill>
              </a:rPr>
              <a:t>computer programs </a:t>
            </a:r>
            <a:r>
              <a:rPr lang="en-US" sz="1400" dirty="0"/>
              <a:t>rather than solutions</a:t>
            </a:r>
          </a:p>
          <a:p>
            <a:endParaRPr lang="en-US" sz="1800" dirty="0"/>
          </a:p>
          <a:p>
            <a:pPr marL="285750" indent="-285750">
              <a:buFont typeface="Arial" panose="020B0604020202020204" pitchFamily="34" charset="0"/>
              <a:buChar char="•"/>
            </a:pPr>
            <a:r>
              <a:rPr lang="en-US" sz="1800" b="1" dirty="0">
                <a:solidFill>
                  <a:srgbClr val="000AEC"/>
                </a:solidFill>
              </a:rPr>
              <a:t>Representation</a:t>
            </a:r>
            <a:r>
              <a:rPr lang="en-US" sz="1800" dirty="0"/>
              <a:t> of computer programs</a:t>
            </a:r>
          </a:p>
          <a:p>
            <a:pPr lvl="1"/>
            <a:r>
              <a:rPr lang="en-US" sz="1400" dirty="0"/>
              <a:t>Tree-like, graph-like, linear, …</a:t>
            </a:r>
          </a:p>
          <a:p>
            <a:endParaRPr lang="en-US" dirty="0"/>
          </a:p>
        </p:txBody>
      </p:sp>
      <p:sp>
        <p:nvSpPr>
          <p:cNvPr id="4" name="Slide Number Placeholder 3">
            <a:extLst>
              <a:ext uri="{FF2B5EF4-FFF2-40B4-BE49-F238E27FC236}">
                <a16:creationId xmlns:a16="http://schemas.microsoft.com/office/drawing/2014/main" id="{1235EA03-52A0-8553-B85C-DF938B2E93B0}"/>
              </a:ext>
            </a:extLst>
          </p:cNvPr>
          <p:cNvSpPr>
            <a:spLocks noGrp="1"/>
          </p:cNvSpPr>
          <p:nvPr>
            <p:ph type="sldNum" sz="quarter" idx="12"/>
          </p:nvPr>
        </p:nvSpPr>
        <p:spPr/>
        <p:txBody>
          <a:bodyPr/>
          <a:lstStyle/>
          <a:p>
            <a:fld id="{F0FE092E-0505-704E-8CB1-0C6282EBDE1F}" type="slidenum">
              <a:rPr lang="en-PT" smtClean="0"/>
              <a:t>24</a:t>
            </a:fld>
            <a:endParaRPr lang="en-PT"/>
          </a:p>
        </p:txBody>
      </p:sp>
      <p:pic>
        <p:nvPicPr>
          <p:cNvPr id="5" name="Picture 4" descr="Text&#10;&#10;Description automatically generated with medium confidence">
            <a:extLst>
              <a:ext uri="{FF2B5EF4-FFF2-40B4-BE49-F238E27FC236}">
                <a16:creationId xmlns:a16="http://schemas.microsoft.com/office/drawing/2014/main" id="{02185CF4-EE22-B7E9-9B89-714CEBB8C499}"/>
              </a:ext>
            </a:extLst>
          </p:cNvPr>
          <p:cNvPicPr>
            <a:picLocks noChangeAspect="1"/>
          </p:cNvPicPr>
          <p:nvPr/>
        </p:nvPicPr>
        <p:blipFill>
          <a:blip r:embed="rId2"/>
          <a:stretch>
            <a:fillRect/>
          </a:stretch>
        </p:blipFill>
        <p:spPr>
          <a:xfrm>
            <a:off x="5254488" y="1128269"/>
            <a:ext cx="3618047" cy="2397759"/>
          </a:xfrm>
          <a:prstGeom prst="rect">
            <a:avLst/>
          </a:prstGeom>
        </p:spPr>
      </p:pic>
      <p:pic>
        <p:nvPicPr>
          <p:cNvPr id="6" name="Picture 5" descr="A screen shot of a computer&#10;&#10;Description automatically generated with low confidence">
            <a:extLst>
              <a:ext uri="{FF2B5EF4-FFF2-40B4-BE49-F238E27FC236}">
                <a16:creationId xmlns:a16="http://schemas.microsoft.com/office/drawing/2014/main" id="{954C4894-D472-BF3C-B2CA-B457C1B03779}"/>
              </a:ext>
            </a:extLst>
          </p:cNvPr>
          <p:cNvPicPr>
            <a:picLocks noChangeAspect="1"/>
          </p:cNvPicPr>
          <p:nvPr/>
        </p:nvPicPr>
        <p:blipFill>
          <a:blip r:embed="rId3"/>
          <a:stretch>
            <a:fillRect/>
          </a:stretch>
        </p:blipFill>
        <p:spPr>
          <a:xfrm>
            <a:off x="474608" y="3165443"/>
            <a:ext cx="2949523" cy="3327431"/>
          </a:xfrm>
          <a:prstGeom prst="rect">
            <a:avLst/>
          </a:prstGeom>
        </p:spPr>
      </p:pic>
      <p:sp>
        <p:nvSpPr>
          <p:cNvPr id="7" name="TextBox 6">
            <a:extLst>
              <a:ext uri="{FF2B5EF4-FFF2-40B4-BE49-F238E27FC236}">
                <a16:creationId xmlns:a16="http://schemas.microsoft.com/office/drawing/2014/main" id="{C7DEF017-FF78-D4AA-55D2-E0D68F28DC62}"/>
              </a:ext>
            </a:extLst>
          </p:cNvPr>
          <p:cNvSpPr txBox="1"/>
          <p:nvPr/>
        </p:nvSpPr>
        <p:spPr>
          <a:xfrm>
            <a:off x="2919305" y="3749145"/>
            <a:ext cx="1371600" cy="10618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while</a:t>
            </a:r>
            <a:r>
              <a:rPr lang="en-NZ" sz="1050" dirty="0">
                <a:latin typeface="Courier New" panose="02070309020205020404" pitchFamily="49" charset="0"/>
                <a:cs typeface="Courier New" panose="02070309020205020404" pitchFamily="49" charset="0"/>
              </a:rPr>
              <a:t> b ≠ 0</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if</a:t>
            </a:r>
            <a:r>
              <a:rPr lang="en-NZ" sz="1050" dirty="0">
                <a:latin typeface="Courier New" panose="02070309020205020404" pitchFamily="49" charset="0"/>
                <a:cs typeface="Courier New" panose="02070309020205020404" pitchFamily="49" charset="0"/>
              </a:rPr>
              <a:t> a &gt;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 := a − b</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a:t>
            </a:r>
            <a:r>
              <a:rPr lang="en-NZ" sz="1050" b="1" dirty="0">
                <a:latin typeface="Courier New" panose="02070309020205020404" pitchFamily="49" charset="0"/>
                <a:cs typeface="Courier New" panose="02070309020205020404" pitchFamily="49" charset="0"/>
              </a:rPr>
              <a:t>else</a:t>
            </a:r>
            <a:br>
              <a:rPr lang="en-NZ" sz="1050" dirty="0">
                <a:latin typeface="Courier New" panose="02070309020205020404" pitchFamily="49" charset="0"/>
                <a:cs typeface="Courier New" panose="02070309020205020404" pitchFamily="49" charset="0"/>
              </a:rPr>
            </a:br>
            <a:r>
              <a:rPr lang="en-NZ" sz="1050" dirty="0">
                <a:latin typeface="Courier New" panose="02070309020205020404" pitchFamily="49" charset="0"/>
                <a:cs typeface="Courier New" panose="02070309020205020404" pitchFamily="49" charset="0"/>
              </a:rPr>
              <a:t>    b := b − a</a:t>
            </a:r>
            <a:br>
              <a:rPr lang="en-NZ" sz="1050" dirty="0">
                <a:latin typeface="Courier New" panose="02070309020205020404" pitchFamily="49" charset="0"/>
                <a:cs typeface="Courier New" panose="02070309020205020404" pitchFamily="49" charset="0"/>
              </a:rPr>
            </a:br>
            <a:r>
              <a:rPr lang="en-NZ" sz="1050" b="1" dirty="0">
                <a:latin typeface="Courier New" panose="02070309020205020404" pitchFamily="49" charset="0"/>
                <a:cs typeface="Courier New" panose="02070309020205020404" pitchFamily="49" charset="0"/>
              </a:rPr>
              <a:t>return</a:t>
            </a:r>
            <a:r>
              <a:rPr lang="en-NZ" sz="1050" dirty="0">
                <a:latin typeface="Courier New" panose="02070309020205020404" pitchFamily="49" charset="0"/>
                <a:cs typeface="Courier New" panose="02070309020205020404" pitchFamily="49" charset="0"/>
              </a:rPr>
              <a:t> a</a:t>
            </a:r>
            <a:endParaRPr lang="en-US" sz="1050" dirty="0">
              <a:latin typeface="Courier New" panose="02070309020205020404" pitchFamily="49" charset="0"/>
              <a:cs typeface="Courier New" panose="02070309020205020404" pitchFamily="49" charset="0"/>
            </a:endParaRPr>
          </a:p>
        </p:txBody>
      </p:sp>
      <p:pic>
        <p:nvPicPr>
          <p:cNvPr id="8" name="Picture 7" descr="Diagram&#10;&#10;Description automatically generated">
            <a:extLst>
              <a:ext uri="{FF2B5EF4-FFF2-40B4-BE49-F238E27FC236}">
                <a16:creationId xmlns:a16="http://schemas.microsoft.com/office/drawing/2014/main" id="{1FB3CA57-1A94-79F4-29DC-0F5DA7B1ACAF}"/>
              </a:ext>
            </a:extLst>
          </p:cNvPr>
          <p:cNvPicPr>
            <a:picLocks noChangeAspect="1"/>
          </p:cNvPicPr>
          <p:nvPr/>
        </p:nvPicPr>
        <p:blipFill>
          <a:blip r:embed="rId4"/>
          <a:stretch>
            <a:fillRect/>
          </a:stretch>
        </p:blipFill>
        <p:spPr>
          <a:xfrm>
            <a:off x="4414850" y="3749145"/>
            <a:ext cx="1679276" cy="18719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12A46-F9A8-EE7C-5A43-C8C43387F354}"/>
                  </a:ext>
                </a:extLst>
              </p:cNvPr>
              <p:cNvSpPr txBox="1"/>
              <p:nvPr/>
            </p:nvSpPr>
            <p:spPr>
              <a:xfrm>
                <a:off x="4301184" y="5621126"/>
                <a:ext cx="19191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AU" sz="1200" i="1">
                              <a:latin typeface="Cambria Math" panose="02040503050406030204" pitchFamily="18" charset="0"/>
                            </a:rPr>
                          </m:ctrlPr>
                        </m:funcPr>
                        <m:fName>
                          <m:r>
                            <m:rPr>
                              <m:sty m:val="p"/>
                            </m:rPr>
                            <a:rPr lang="en-AU" sz="1200">
                              <a:latin typeface="Cambria Math" panose="02040503050406030204" pitchFamily="18" charset="0"/>
                            </a:rPr>
                            <m:t>max</m:t>
                          </m:r>
                        </m:fName>
                        <m:e>
                          <m:d>
                            <m:dPr>
                              <m:ctrlPr>
                                <a:rPr lang="en-AU" sz="1200" i="1">
                                  <a:latin typeface="Cambria Math" panose="02040503050406030204" pitchFamily="18" charset="0"/>
                                </a:rPr>
                              </m:ctrlPr>
                            </m:dPr>
                            <m:e>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m:t>
                              </m:r>
                              <m:r>
                                <a:rPr lang="en-AU" sz="1200" i="1">
                                  <a:latin typeface="Cambria Math" panose="02040503050406030204" pitchFamily="18" charset="0"/>
                                </a:rPr>
                                <m:t>𝑥</m:t>
                              </m:r>
                              <m:r>
                                <a:rPr lang="en-AU" sz="1200" i="1">
                                  <a:latin typeface="Cambria Math" panose="02040503050406030204" pitchFamily="18" charset="0"/>
                                </a:rPr>
                                <m:t>∗</m:t>
                              </m:r>
                              <m:r>
                                <a:rPr lang="en-AU" sz="1200" i="1">
                                  <a:latin typeface="Cambria Math" panose="02040503050406030204" pitchFamily="18" charset="0"/>
                                </a:rPr>
                                <m:t>𝑦</m:t>
                              </m:r>
                              <m:r>
                                <a:rPr lang="en-AU" sz="1200" i="1">
                                  <a:latin typeface="Cambria Math" panose="02040503050406030204" pitchFamily="18" charset="0"/>
                                </a:rPr>
                                <m:t>+3</m:t>
                              </m:r>
                            </m:e>
                          </m:d>
                        </m:e>
                      </m:func>
                    </m:oMath>
                  </m:oMathPara>
                </a14:m>
                <a:endParaRPr lang="en-US"/>
              </a:p>
            </p:txBody>
          </p:sp>
        </mc:Choice>
        <mc:Fallback xmlns="">
          <p:sp>
            <p:nvSpPr>
              <p:cNvPr id="9" name="TextBox 8">
                <a:extLst>
                  <a:ext uri="{FF2B5EF4-FFF2-40B4-BE49-F238E27FC236}">
                    <a16:creationId xmlns:a16="http://schemas.microsoft.com/office/drawing/2014/main" id="{B2B12A46-F9A8-EE7C-5A43-C8C43387F354}"/>
                  </a:ext>
                </a:extLst>
              </p:cNvPr>
              <p:cNvSpPr txBox="1">
                <a:spLocks noRot="1" noChangeAspect="1" noMove="1" noResize="1" noEditPoints="1" noAdjustHandles="1" noChangeArrowheads="1" noChangeShapeType="1" noTextEdit="1"/>
              </p:cNvSpPr>
              <p:nvPr/>
            </p:nvSpPr>
            <p:spPr>
              <a:xfrm>
                <a:off x="4301184" y="5621126"/>
                <a:ext cx="1919154" cy="276999"/>
              </a:xfrm>
              <a:prstGeom prst="rect">
                <a:avLst/>
              </a:prstGeom>
              <a:blipFill>
                <a:blip r:embed="rId5"/>
                <a:stretch>
                  <a:fillRect b="-4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5693A3A-9AD9-7CEC-D5FA-487CE0D920BC}"/>
              </a:ext>
            </a:extLst>
          </p:cNvPr>
          <p:cNvSpPr txBox="1"/>
          <p:nvPr/>
        </p:nvSpPr>
        <p:spPr>
          <a:xfrm>
            <a:off x="6337300" y="3767719"/>
            <a:ext cx="21780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1050" b="1" dirty="0">
                <a:latin typeface="Courier New" panose="02070309020205020404" pitchFamily="49" charset="0"/>
                <a:cs typeface="Courier New" panose="02070309020205020404" pitchFamily="49" charset="0"/>
              </a:rPr>
              <a:t>r[3] = r[1] / 1.3;</a:t>
            </a:r>
          </a:p>
          <a:p>
            <a:r>
              <a:rPr lang="en-NZ" sz="1050" b="1" dirty="0">
                <a:latin typeface="Courier New" panose="02070309020205020404" pitchFamily="49" charset="0"/>
                <a:cs typeface="Courier New" panose="02070309020205020404" pitchFamily="49" charset="0"/>
              </a:rPr>
              <a:t>r[1] = r[2] * -5.5;</a:t>
            </a:r>
          </a:p>
          <a:p>
            <a:r>
              <a:rPr lang="en-US" sz="1050" b="1" dirty="0">
                <a:latin typeface="Courier New" panose="02070309020205020404" pitchFamily="49" charset="0"/>
                <a:cs typeface="Courier New" panose="02070309020205020404" pitchFamily="49" charset="0"/>
              </a:rPr>
              <a:t>r[0] = if r[1] &lt; 0 then </a:t>
            </a:r>
          </a:p>
          <a:p>
            <a:r>
              <a:rPr lang="en-US" sz="1050" b="1" dirty="0">
                <a:latin typeface="Courier New" panose="02070309020205020404" pitchFamily="49" charset="0"/>
                <a:cs typeface="Courier New" panose="02070309020205020404" pitchFamily="49" charset="0"/>
              </a:rPr>
              <a:t>          r[0] else r[3];</a:t>
            </a:r>
            <a:endParaRPr lang="en-NZ" sz="10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55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AB54-F0A7-281C-2CDD-6CB32A0CF010}"/>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72F0AA3B-2B3E-B545-46AC-430B7915444C}"/>
              </a:ext>
            </a:extLst>
          </p:cNvPr>
          <p:cNvSpPr>
            <a:spLocks noGrp="1"/>
          </p:cNvSpPr>
          <p:nvPr>
            <p:ph idx="1"/>
          </p:nvPr>
        </p:nvSpPr>
        <p:spPr/>
        <p:txBody>
          <a:bodyPr/>
          <a:lstStyle/>
          <a:p>
            <a:pPr marL="285750" indent="-285750">
              <a:buFont typeface="Arial" panose="020B0604020202020204" pitchFamily="34" charset="0"/>
              <a:buChar char="•"/>
            </a:pPr>
            <a:r>
              <a:rPr lang="en-US" sz="1600" dirty="0"/>
              <a:t>Individual generation (</a:t>
            </a:r>
            <a:r>
              <a:rPr lang="en-US" sz="1600" dirty="0">
                <a:solidFill>
                  <a:srgbClr val="000AEC"/>
                </a:solidFill>
              </a:rPr>
              <a:t>Tree-based</a:t>
            </a:r>
            <a:r>
              <a:rPr lang="en-US" sz="1600" dirty="0"/>
              <a:t> representation)</a:t>
            </a:r>
          </a:p>
          <a:p>
            <a:pPr lvl="1"/>
            <a:r>
              <a:rPr lang="en-US" sz="1400" b="1" dirty="0">
                <a:solidFill>
                  <a:srgbClr val="000AEC"/>
                </a:solidFill>
              </a:rPr>
              <a:t>Terminal set</a:t>
            </a:r>
            <a:r>
              <a:rPr lang="en-US" sz="1400" dirty="0"/>
              <a:t>: </a:t>
            </a:r>
            <a:r>
              <a:rPr lang="en-US" sz="1400" dirty="0">
                <a:solidFill>
                  <a:srgbClr val="000AEC"/>
                </a:solidFill>
              </a:rPr>
              <a:t>inputs</a:t>
            </a:r>
            <a:r>
              <a:rPr lang="en-US" sz="1400" dirty="0"/>
              <a:t> of the program and </a:t>
            </a:r>
            <a:r>
              <a:rPr lang="en-US" sz="1400" dirty="0">
                <a:solidFill>
                  <a:srgbClr val="000AEC"/>
                </a:solidFill>
              </a:rPr>
              <a:t>constants</a:t>
            </a:r>
            <a:r>
              <a:rPr lang="en-US" sz="1400" dirty="0"/>
              <a:t>, no argument, form the leaf nodes,</a:t>
            </a:r>
          </a:p>
          <a:p>
            <a:pPr lvl="1"/>
            <a:r>
              <a:rPr lang="en-US" sz="1400" b="1" dirty="0">
                <a:solidFill>
                  <a:srgbClr val="000AEC"/>
                </a:solidFill>
              </a:rPr>
              <a:t>Function set</a:t>
            </a:r>
            <a:r>
              <a:rPr lang="en-US" sz="1400" dirty="0"/>
              <a:t>: </a:t>
            </a:r>
            <a:r>
              <a:rPr lang="en-US" sz="1400" dirty="0">
                <a:solidFill>
                  <a:srgbClr val="000AEC"/>
                </a:solidFill>
              </a:rPr>
              <a:t>operators</a:t>
            </a:r>
            <a:r>
              <a:rPr lang="en-US" sz="1400" dirty="0"/>
              <a:t> to the inputs and intermediate results of the program (e.g., +, -, max, …), form the non-leaf nodes</a:t>
            </a:r>
          </a:p>
          <a:p>
            <a:pPr marL="285750" indent="-285750">
              <a:buFont typeface="Arial" panose="020B0604020202020204" pitchFamily="34" charset="0"/>
              <a:buChar char="•"/>
            </a:pPr>
            <a:r>
              <a:rPr lang="en-US" sz="1600" dirty="0"/>
              <a:t>Start from the </a:t>
            </a:r>
            <a:r>
              <a:rPr lang="en-US" sz="1600" b="1" dirty="0"/>
              <a:t>root</a:t>
            </a:r>
            <a:r>
              <a:rPr lang="en-US" sz="1600" dirty="0"/>
              <a:t> node</a:t>
            </a:r>
          </a:p>
          <a:p>
            <a:pPr marL="285750" indent="-285750">
              <a:buFont typeface="Arial" panose="020B0604020202020204" pitchFamily="34" charset="0"/>
              <a:buChar char="•"/>
            </a:pPr>
            <a:r>
              <a:rPr lang="en-US" sz="1600" dirty="0"/>
              <a:t>For each node, </a:t>
            </a:r>
            <a:r>
              <a:rPr lang="en-US" sz="1600" b="1" dirty="0"/>
              <a:t>randomly sample from the terminal/function set</a:t>
            </a:r>
          </a:p>
          <a:p>
            <a:pPr lvl="1"/>
            <a:r>
              <a:rPr lang="en-US" sz="1400" dirty="0"/>
              <a:t>If sampling from the terminal set, then stop this branch</a:t>
            </a:r>
          </a:p>
          <a:p>
            <a:pPr lvl="1"/>
            <a:r>
              <a:rPr lang="en-US" sz="1400" dirty="0"/>
              <a:t>If sampling from the function set, create the child nodes, and </a:t>
            </a:r>
            <a:r>
              <a:rPr lang="en-US" sz="1400" b="1" dirty="0"/>
              <a:t>recursively sample </a:t>
            </a:r>
            <a:r>
              <a:rPr lang="en-US" sz="1400" dirty="0"/>
              <a:t>the child nodes</a:t>
            </a:r>
          </a:p>
          <a:p>
            <a:endParaRPr lang="en-US" dirty="0"/>
          </a:p>
        </p:txBody>
      </p:sp>
      <p:sp>
        <p:nvSpPr>
          <p:cNvPr id="4" name="Slide Number Placeholder 3">
            <a:extLst>
              <a:ext uri="{FF2B5EF4-FFF2-40B4-BE49-F238E27FC236}">
                <a16:creationId xmlns:a16="http://schemas.microsoft.com/office/drawing/2014/main" id="{D75A2175-6C15-1D83-1D6F-05AEE873C841}"/>
              </a:ext>
            </a:extLst>
          </p:cNvPr>
          <p:cNvSpPr>
            <a:spLocks noGrp="1"/>
          </p:cNvSpPr>
          <p:nvPr>
            <p:ph type="sldNum" sz="quarter" idx="12"/>
          </p:nvPr>
        </p:nvSpPr>
        <p:spPr/>
        <p:txBody>
          <a:bodyPr/>
          <a:lstStyle/>
          <a:p>
            <a:fld id="{F0FE092E-0505-704E-8CB1-0C6282EBDE1F}" type="slidenum">
              <a:rPr lang="en-PT" smtClean="0"/>
              <a:t>25</a:t>
            </a:fld>
            <a:endParaRPr lang="en-PT"/>
          </a:p>
        </p:txBody>
      </p:sp>
      <p:graphicFrame>
        <p:nvGraphicFramePr>
          <p:cNvPr id="5" name="Table 6">
            <a:extLst>
              <a:ext uri="{FF2B5EF4-FFF2-40B4-BE49-F238E27FC236}">
                <a16:creationId xmlns:a16="http://schemas.microsoft.com/office/drawing/2014/main" id="{D3B59B27-372D-D9C1-8E8D-F8F0DC1A0A13}"/>
              </a:ext>
            </a:extLst>
          </p:cNvPr>
          <p:cNvGraphicFramePr>
            <a:graphicFrameLocks noGrp="1"/>
          </p:cNvGraphicFramePr>
          <p:nvPr>
            <p:extLst>
              <p:ext uri="{D42A27DB-BD31-4B8C-83A1-F6EECF244321}">
                <p14:modId xmlns:p14="http://schemas.microsoft.com/office/powerpoint/2010/main" val="4222270991"/>
              </p:ext>
            </p:extLst>
          </p:nvPr>
        </p:nvGraphicFramePr>
        <p:xfrm>
          <a:off x="4395468" y="4234931"/>
          <a:ext cx="2062482" cy="1676400"/>
        </p:xfrm>
        <a:graphic>
          <a:graphicData uri="http://schemas.openxmlformats.org/drawingml/2006/table">
            <a:tbl>
              <a:tblPr firstRow="1" bandRow="1">
                <a:tableStyleId>{5940675A-B579-460E-94D1-54222C63F5DA}</a:tableStyleId>
              </a:tblPr>
              <a:tblGrid>
                <a:gridCol w="1031241">
                  <a:extLst>
                    <a:ext uri="{9D8B030D-6E8A-4147-A177-3AD203B41FA5}">
                      <a16:colId xmlns:a16="http://schemas.microsoft.com/office/drawing/2014/main" val="2082334061"/>
                    </a:ext>
                  </a:extLst>
                </a:gridCol>
                <a:gridCol w="1031241">
                  <a:extLst>
                    <a:ext uri="{9D8B030D-6E8A-4147-A177-3AD203B41FA5}">
                      <a16:colId xmlns:a16="http://schemas.microsoft.com/office/drawing/2014/main" val="4121113367"/>
                    </a:ext>
                  </a:extLst>
                </a:gridCol>
              </a:tblGrid>
              <a:tr h="310896">
                <a:tc>
                  <a:txBody>
                    <a:bodyPr/>
                    <a:lstStyle/>
                    <a:p>
                      <a:pPr algn="ctr"/>
                      <a:r>
                        <a:rPr lang="en-US" sz="1600" b="1" dirty="0"/>
                        <a:t>Terminals</a:t>
                      </a:r>
                    </a:p>
                  </a:txBody>
                  <a:tcPr/>
                </a:tc>
                <a:tc>
                  <a:txBody>
                    <a:bodyPr/>
                    <a:lstStyle/>
                    <a:p>
                      <a:pPr algn="ctr"/>
                      <a:r>
                        <a:rPr lang="en-US" sz="1600" b="1" dirty="0"/>
                        <a:t>Functions</a:t>
                      </a:r>
                    </a:p>
                  </a:txBody>
                  <a:tcPr/>
                </a:tc>
                <a:extLst>
                  <a:ext uri="{0D108BD9-81ED-4DB2-BD59-A6C34878D82A}">
                    <a16:rowId xmlns:a16="http://schemas.microsoft.com/office/drawing/2014/main" val="248060463"/>
                  </a:ext>
                </a:extLst>
              </a:tr>
              <a:tr h="310896">
                <a:tc>
                  <a:txBody>
                    <a:bodyPr/>
                    <a:lstStyle/>
                    <a:p>
                      <a:pPr algn="ctr"/>
                      <a:r>
                        <a:rPr lang="en-US" sz="1600"/>
                        <a:t>x</a:t>
                      </a:r>
                    </a:p>
                  </a:txBody>
                  <a:tcPr/>
                </a:tc>
                <a:tc>
                  <a:txBody>
                    <a:bodyPr/>
                    <a:lstStyle/>
                    <a:p>
                      <a:pPr algn="ctr"/>
                      <a:r>
                        <a:rPr lang="en-US" sz="1600" dirty="0"/>
                        <a:t>+</a:t>
                      </a:r>
                    </a:p>
                  </a:txBody>
                  <a:tcPr/>
                </a:tc>
                <a:extLst>
                  <a:ext uri="{0D108BD9-81ED-4DB2-BD59-A6C34878D82A}">
                    <a16:rowId xmlns:a16="http://schemas.microsoft.com/office/drawing/2014/main" val="1354190837"/>
                  </a:ext>
                </a:extLst>
              </a:tr>
              <a:tr h="310896">
                <a:tc>
                  <a:txBody>
                    <a:bodyPr/>
                    <a:lstStyle/>
                    <a:p>
                      <a:pPr algn="ctr"/>
                      <a:r>
                        <a:rPr lang="en-US" sz="1600"/>
                        <a:t>y</a:t>
                      </a:r>
                    </a:p>
                  </a:txBody>
                  <a:tcPr/>
                </a:tc>
                <a:tc>
                  <a:txBody>
                    <a:bodyPr/>
                    <a:lstStyle/>
                    <a:p>
                      <a:pPr algn="ctr"/>
                      <a:r>
                        <a:rPr lang="en-US" sz="1600" dirty="0"/>
                        <a:t>-</a:t>
                      </a:r>
                    </a:p>
                  </a:txBody>
                  <a:tcPr/>
                </a:tc>
                <a:extLst>
                  <a:ext uri="{0D108BD9-81ED-4DB2-BD59-A6C34878D82A}">
                    <a16:rowId xmlns:a16="http://schemas.microsoft.com/office/drawing/2014/main" val="3460086658"/>
                  </a:ext>
                </a:extLst>
              </a:tr>
              <a:tr h="310896">
                <a:tc>
                  <a:txBody>
                    <a:bodyPr/>
                    <a:lstStyle/>
                    <a:p>
                      <a:pPr algn="ctr"/>
                      <a:r>
                        <a:rPr lang="en-US" sz="1600"/>
                        <a:t>1</a:t>
                      </a:r>
                    </a:p>
                  </a:txBody>
                  <a:tcPr/>
                </a:tc>
                <a:tc>
                  <a:txBody>
                    <a:bodyPr/>
                    <a:lstStyle/>
                    <a:p>
                      <a:pPr algn="ctr"/>
                      <a:r>
                        <a:rPr lang="en-US" sz="1600" dirty="0"/>
                        <a:t>*</a:t>
                      </a:r>
                    </a:p>
                  </a:txBody>
                  <a:tcPr/>
                </a:tc>
                <a:extLst>
                  <a:ext uri="{0D108BD9-81ED-4DB2-BD59-A6C34878D82A}">
                    <a16:rowId xmlns:a16="http://schemas.microsoft.com/office/drawing/2014/main" val="1372373392"/>
                  </a:ext>
                </a:extLst>
              </a:tr>
              <a:tr h="310896">
                <a:tc>
                  <a:txBody>
                    <a:bodyPr/>
                    <a:lstStyle/>
                    <a:p>
                      <a:pPr algn="ctr"/>
                      <a:endParaRPr lang="en-US" sz="1600"/>
                    </a:p>
                  </a:txBody>
                  <a:tcPr/>
                </a:tc>
                <a:tc>
                  <a:txBody>
                    <a:bodyPr/>
                    <a:lstStyle/>
                    <a:p>
                      <a:pPr algn="ctr"/>
                      <a:r>
                        <a:rPr lang="en-US" sz="1600" dirty="0"/>
                        <a:t>/</a:t>
                      </a:r>
                    </a:p>
                  </a:txBody>
                  <a:tcPr/>
                </a:tc>
                <a:extLst>
                  <a:ext uri="{0D108BD9-81ED-4DB2-BD59-A6C34878D82A}">
                    <a16:rowId xmlns:a16="http://schemas.microsoft.com/office/drawing/2014/main" val="2927662881"/>
                  </a:ext>
                </a:extLst>
              </a:tr>
            </a:tbl>
          </a:graphicData>
        </a:graphic>
      </p:graphicFrame>
      <p:sp>
        <p:nvSpPr>
          <p:cNvPr id="6" name="Rectangle 5">
            <a:extLst>
              <a:ext uri="{FF2B5EF4-FFF2-40B4-BE49-F238E27FC236}">
                <a16:creationId xmlns:a16="http://schemas.microsoft.com/office/drawing/2014/main" id="{A0AF1292-0781-CAF5-FDBC-0BEBAB6DBFF0}"/>
              </a:ext>
            </a:extLst>
          </p:cNvPr>
          <p:cNvSpPr/>
          <p:nvPr/>
        </p:nvSpPr>
        <p:spPr>
          <a:xfrm>
            <a:off x="1804405" y="4077801"/>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sp>
        <p:nvSpPr>
          <p:cNvPr id="7" name="Rectangle 6">
            <a:extLst>
              <a:ext uri="{FF2B5EF4-FFF2-40B4-BE49-F238E27FC236}">
                <a16:creationId xmlns:a16="http://schemas.microsoft.com/office/drawing/2014/main" id="{D90B94A2-F76E-31C2-2181-6AFEB1053DE0}"/>
              </a:ext>
            </a:extLst>
          </p:cNvPr>
          <p:cNvSpPr/>
          <p:nvPr/>
        </p:nvSpPr>
        <p:spPr>
          <a:xfrm>
            <a:off x="1310786" y="4789282"/>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p>
        </p:txBody>
      </p:sp>
      <p:cxnSp>
        <p:nvCxnSpPr>
          <p:cNvPr id="8" name="Straight Connector 7">
            <a:extLst>
              <a:ext uri="{FF2B5EF4-FFF2-40B4-BE49-F238E27FC236}">
                <a16:creationId xmlns:a16="http://schemas.microsoft.com/office/drawing/2014/main" id="{E55035DC-C519-2896-236E-C9630ADD47AB}"/>
              </a:ext>
            </a:extLst>
          </p:cNvPr>
          <p:cNvCxnSpPr>
            <a:cxnSpLocks/>
            <a:stCxn id="6" idx="2"/>
            <a:endCxn id="7" idx="0"/>
          </p:cNvCxnSpPr>
          <p:nvPr/>
        </p:nvCxnSpPr>
        <p:spPr>
          <a:xfrm flipH="1">
            <a:off x="1489180" y="4326722"/>
            <a:ext cx="493619" cy="46256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3FC4DFC4-E2E6-B847-CED8-8C7762B76DB3}"/>
              </a:ext>
            </a:extLst>
          </p:cNvPr>
          <p:cNvSpPr/>
          <p:nvPr/>
        </p:nvSpPr>
        <p:spPr>
          <a:xfrm>
            <a:off x="789099" y="5440054"/>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x</a:t>
            </a:r>
          </a:p>
        </p:txBody>
      </p:sp>
      <p:sp>
        <p:nvSpPr>
          <p:cNvPr id="10" name="Rectangle 9">
            <a:extLst>
              <a:ext uri="{FF2B5EF4-FFF2-40B4-BE49-F238E27FC236}">
                <a16:creationId xmlns:a16="http://schemas.microsoft.com/office/drawing/2014/main" id="{1CC09DCB-51BE-2531-AC12-9439653E24DC}"/>
              </a:ext>
            </a:extLst>
          </p:cNvPr>
          <p:cNvSpPr/>
          <p:nvPr/>
        </p:nvSpPr>
        <p:spPr>
          <a:xfrm>
            <a:off x="1804405" y="5440053"/>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cxnSp>
        <p:nvCxnSpPr>
          <p:cNvPr id="11" name="Straight Connector 10">
            <a:extLst>
              <a:ext uri="{FF2B5EF4-FFF2-40B4-BE49-F238E27FC236}">
                <a16:creationId xmlns:a16="http://schemas.microsoft.com/office/drawing/2014/main" id="{96E21006-0C0E-EF3E-71B1-A557E879F99A}"/>
              </a:ext>
            </a:extLst>
          </p:cNvPr>
          <p:cNvCxnSpPr>
            <a:cxnSpLocks/>
            <a:stCxn id="9" idx="0"/>
            <a:endCxn id="7" idx="2"/>
          </p:cNvCxnSpPr>
          <p:nvPr/>
        </p:nvCxnSpPr>
        <p:spPr>
          <a:xfrm flipV="1">
            <a:off x="967493" y="5038203"/>
            <a:ext cx="521687" cy="401851"/>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419A82A-2503-A8B2-9915-CD64898E8388}"/>
              </a:ext>
            </a:extLst>
          </p:cNvPr>
          <p:cNvCxnSpPr>
            <a:cxnSpLocks/>
            <a:stCxn id="10" idx="0"/>
            <a:endCxn id="7" idx="2"/>
          </p:cNvCxnSpPr>
          <p:nvPr/>
        </p:nvCxnSpPr>
        <p:spPr>
          <a:xfrm flipH="1" flipV="1">
            <a:off x="1489180" y="5038203"/>
            <a:ext cx="493619" cy="401850"/>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B0C88907-0D8D-57B0-C946-13EC52DBA795}"/>
              </a:ext>
            </a:extLst>
          </p:cNvPr>
          <p:cNvCxnSpPr>
            <a:cxnSpLocks/>
            <a:stCxn id="6" idx="2"/>
            <a:endCxn id="14" idx="0"/>
          </p:cNvCxnSpPr>
          <p:nvPr/>
        </p:nvCxnSpPr>
        <p:spPr>
          <a:xfrm>
            <a:off x="1982799" y="4326722"/>
            <a:ext cx="570558" cy="459017"/>
          </a:xfrm>
          <a:prstGeom prst="line">
            <a:avLst/>
          </a:prstGeom>
          <a:ln>
            <a:solidFill>
              <a:srgbClr val="000AEC"/>
            </a:solidFill>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AEF69DF7-52FE-6FD6-63AE-B7DE356DF1CD}"/>
              </a:ext>
            </a:extLst>
          </p:cNvPr>
          <p:cNvSpPr/>
          <p:nvPr/>
        </p:nvSpPr>
        <p:spPr>
          <a:xfrm>
            <a:off x="2374963" y="4785739"/>
            <a:ext cx="356787" cy="248921"/>
          </a:xfrm>
          <a:prstGeom prst="rect">
            <a:avLst/>
          </a:prstGeom>
          <a:ln>
            <a:solidFill>
              <a:srgbClr val="000AE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DC1833-CE67-2B78-EAC2-7812970A56E2}"/>
                  </a:ext>
                </a:extLst>
              </p:cNvPr>
              <p:cNvSpPr txBox="1"/>
              <p:nvPr/>
            </p:nvSpPr>
            <p:spPr>
              <a:xfrm>
                <a:off x="657517" y="5865624"/>
                <a:ext cx="26505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r>
                        <a:rPr lang="en-AU" b="0" i="1" smtClean="0">
                          <a:latin typeface="Cambria Math" panose="02040503050406030204" pitchFamily="18" charset="0"/>
                        </a:rPr>
                        <m:t>∗1+</m:t>
                      </m:r>
                      <m:r>
                        <a:rPr lang="en-AU" b="0" i="1" smtClean="0">
                          <a:latin typeface="Cambria Math" panose="02040503050406030204" pitchFamily="18" charset="0"/>
                        </a:rPr>
                        <m:t>𝑦</m:t>
                      </m:r>
                    </m:oMath>
                  </m:oMathPara>
                </a14:m>
                <a:endParaRPr lang="en-US" dirty="0"/>
              </a:p>
            </p:txBody>
          </p:sp>
        </mc:Choice>
        <mc:Fallback xmlns="">
          <p:sp>
            <p:nvSpPr>
              <p:cNvPr id="15" name="TextBox 14">
                <a:extLst>
                  <a:ext uri="{FF2B5EF4-FFF2-40B4-BE49-F238E27FC236}">
                    <a16:creationId xmlns:a16="http://schemas.microsoft.com/office/drawing/2014/main" id="{EEDC1833-CE67-2B78-EAC2-7812970A56E2}"/>
                  </a:ext>
                </a:extLst>
              </p:cNvPr>
              <p:cNvSpPr txBox="1">
                <a:spLocks noRot="1" noChangeAspect="1" noMove="1" noResize="1" noEditPoints="1" noAdjustHandles="1" noChangeArrowheads="1" noChangeShapeType="1" noTextEdit="1"/>
              </p:cNvSpPr>
              <p:nvPr/>
            </p:nvSpPr>
            <p:spPr>
              <a:xfrm>
                <a:off x="657517" y="5865624"/>
                <a:ext cx="2650561" cy="369332"/>
              </a:xfrm>
              <a:prstGeom prst="rect">
                <a:avLst/>
              </a:prstGeom>
              <a:blipFill>
                <a:blip r:embed="rId2"/>
                <a:stretch>
                  <a:fillRect b="-3226"/>
                </a:stretch>
              </a:blipFill>
            </p:spPr>
            <p:txBody>
              <a:bodyPr/>
              <a:lstStyle/>
              <a:p>
                <a:r>
                  <a:rPr lang="en-US">
                    <a:noFill/>
                  </a:rPr>
                  <a:t> </a:t>
                </a:r>
              </a:p>
            </p:txBody>
          </p:sp>
        </mc:Fallback>
      </mc:AlternateContent>
      <p:cxnSp>
        <p:nvCxnSpPr>
          <p:cNvPr id="16" name="Elbow Connector 15">
            <a:extLst>
              <a:ext uri="{FF2B5EF4-FFF2-40B4-BE49-F238E27FC236}">
                <a16:creationId xmlns:a16="http://schemas.microsoft.com/office/drawing/2014/main" id="{07D706F1-D39D-5BA0-8E23-2E5E95C577CA}"/>
              </a:ext>
            </a:extLst>
          </p:cNvPr>
          <p:cNvCxnSpPr>
            <a:cxnSpLocks/>
          </p:cNvCxnSpPr>
          <p:nvPr/>
        </p:nvCxnSpPr>
        <p:spPr>
          <a:xfrm rot="10800000">
            <a:off x="2161199" y="4202263"/>
            <a:ext cx="3641741" cy="457366"/>
          </a:xfrm>
          <a:prstGeom prst="bentConnector3">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7" name="Elbow Connector 16">
            <a:extLst>
              <a:ext uri="{FF2B5EF4-FFF2-40B4-BE49-F238E27FC236}">
                <a16:creationId xmlns:a16="http://schemas.microsoft.com/office/drawing/2014/main" id="{A20C0B8D-2919-C085-886D-1D05BD816F19}"/>
              </a:ext>
            </a:extLst>
          </p:cNvPr>
          <p:cNvCxnSpPr>
            <a:cxnSpLocks/>
            <a:endCxn id="7" idx="3"/>
          </p:cNvCxnSpPr>
          <p:nvPr/>
        </p:nvCxnSpPr>
        <p:spPr>
          <a:xfrm rot="10800000">
            <a:off x="1667574" y="4913743"/>
            <a:ext cx="3997247" cy="396658"/>
          </a:xfrm>
          <a:prstGeom prst="bentConnector3">
            <a:avLst>
              <a:gd name="adj1" fmla="val 88777"/>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8" name="Elbow Connector 17">
            <a:extLst>
              <a:ext uri="{FF2B5EF4-FFF2-40B4-BE49-F238E27FC236}">
                <a16:creationId xmlns:a16="http://schemas.microsoft.com/office/drawing/2014/main" id="{25515E99-BED3-0C78-2226-5327FE8EC9A6}"/>
              </a:ext>
            </a:extLst>
          </p:cNvPr>
          <p:cNvCxnSpPr>
            <a:cxnSpLocks/>
            <a:endCxn id="9" idx="1"/>
          </p:cNvCxnSpPr>
          <p:nvPr/>
        </p:nvCxnSpPr>
        <p:spPr>
          <a:xfrm rot="10800000" flipV="1">
            <a:off x="789100" y="4725267"/>
            <a:ext cx="3911993" cy="839248"/>
          </a:xfrm>
          <a:prstGeom prst="bentConnector3">
            <a:avLst>
              <a:gd name="adj1" fmla="val 104419"/>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19" name="Elbow Connector 18">
            <a:extLst>
              <a:ext uri="{FF2B5EF4-FFF2-40B4-BE49-F238E27FC236}">
                <a16:creationId xmlns:a16="http://schemas.microsoft.com/office/drawing/2014/main" id="{928EA7D6-F580-AEB9-B10C-0E7ED9257B3B}"/>
              </a:ext>
            </a:extLst>
          </p:cNvPr>
          <p:cNvCxnSpPr>
            <a:cxnSpLocks/>
            <a:endCxn id="10" idx="3"/>
          </p:cNvCxnSpPr>
          <p:nvPr/>
        </p:nvCxnSpPr>
        <p:spPr>
          <a:xfrm rot="10800000" flipV="1">
            <a:off x="2161192" y="5467862"/>
            <a:ext cx="2577570" cy="96651"/>
          </a:xfrm>
          <a:prstGeom prst="bentConnector3">
            <a:avLst>
              <a:gd name="adj1" fmla="val 88936"/>
            </a:avLst>
          </a:prstGeom>
          <a:ln>
            <a:headEnd type="oval"/>
            <a:tailEnd type="triangle"/>
          </a:ln>
        </p:spPr>
        <p:style>
          <a:lnRef idx="2">
            <a:schemeClr val="accent2"/>
          </a:lnRef>
          <a:fillRef idx="0">
            <a:schemeClr val="accent2"/>
          </a:fillRef>
          <a:effectRef idx="1">
            <a:schemeClr val="accent2"/>
          </a:effectRef>
          <a:fontRef idx="minor">
            <a:schemeClr val="tx1"/>
          </a:fontRef>
        </p:style>
      </p:cxnSp>
      <p:cxnSp>
        <p:nvCxnSpPr>
          <p:cNvPr id="20" name="Elbow Connector 19">
            <a:extLst>
              <a:ext uri="{FF2B5EF4-FFF2-40B4-BE49-F238E27FC236}">
                <a16:creationId xmlns:a16="http://schemas.microsoft.com/office/drawing/2014/main" id="{E6EAD3D7-113B-2515-EAA4-9478CB5B6705}"/>
              </a:ext>
            </a:extLst>
          </p:cNvPr>
          <p:cNvCxnSpPr>
            <a:cxnSpLocks/>
            <a:endCxn id="14" idx="3"/>
          </p:cNvCxnSpPr>
          <p:nvPr/>
        </p:nvCxnSpPr>
        <p:spPr>
          <a:xfrm rot="10800000">
            <a:off x="2731751" y="4910200"/>
            <a:ext cx="1969343" cy="157128"/>
          </a:xfrm>
          <a:prstGeom prst="bentConnector3">
            <a:avLst>
              <a:gd name="adj1" fmla="val 50000"/>
            </a:avLst>
          </a:prstGeom>
          <a:ln>
            <a:headEnd type="ova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032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4"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18BA-E46E-F4E3-2C41-04BA7A3390EB}"/>
              </a:ext>
            </a:extLst>
          </p:cNvPr>
          <p:cNvSpPr>
            <a:spLocks noGrp="1"/>
          </p:cNvSpPr>
          <p:nvPr>
            <p:ph type="title"/>
          </p:nvPr>
        </p:nvSpPr>
        <p:spPr/>
        <p:txBody>
          <a:bodyPr/>
          <a:lstStyle/>
          <a:p>
            <a:r>
              <a:rPr lang="en-US" dirty="0"/>
              <a:t>Genetic Programming (GP)</a:t>
            </a:r>
          </a:p>
        </p:txBody>
      </p:sp>
      <p:sp>
        <p:nvSpPr>
          <p:cNvPr id="3" name="Content Placeholder 2">
            <a:extLst>
              <a:ext uri="{FF2B5EF4-FFF2-40B4-BE49-F238E27FC236}">
                <a16:creationId xmlns:a16="http://schemas.microsoft.com/office/drawing/2014/main" id="{5F4259F4-43EB-5FFD-9497-64EDC1C980D6}"/>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1B2CDA"/>
                </a:solidFill>
              </a:rPr>
              <a:t>Genetic Operators </a:t>
            </a:r>
            <a:r>
              <a:rPr lang="en-US" dirty="0"/>
              <a:t>(tree-based)</a:t>
            </a:r>
          </a:p>
          <a:p>
            <a:pPr lvl="1"/>
            <a:r>
              <a:rPr lang="en-US" dirty="0">
                <a:solidFill>
                  <a:srgbClr val="1B2CDA"/>
                </a:solidFill>
              </a:rPr>
              <a:t>Crossover</a:t>
            </a:r>
            <a:r>
              <a:rPr lang="en-US" dirty="0"/>
              <a:t>: randomly select a sub-tree from each parent, and swap them</a:t>
            </a:r>
          </a:p>
          <a:p>
            <a:pPr lvl="1"/>
            <a:r>
              <a:rPr lang="en-US" dirty="0">
                <a:solidFill>
                  <a:srgbClr val="1B2CDA"/>
                </a:solidFill>
              </a:rPr>
              <a:t>Mutation</a:t>
            </a:r>
            <a:r>
              <a:rPr lang="en-US" dirty="0"/>
              <a:t>: randomly select a sub-tree from the parent, and replace the sub-tree with a randomly generated sub-tree (e.g., grow)</a:t>
            </a:r>
          </a:p>
          <a:p>
            <a:pPr lvl="1"/>
            <a:r>
              <a:rPr lang="en-US" dirty="0">
                <a:solidFill>
                  <a:srgbClr val="1B2CDA"/>
                </a:solidFill>
              </a:rPr>
              <a:t>Reproduction</a:t>
            </a:r>
            <a:r>
              <a:rPr lang="en-US" dirty="0"/>
              <a:t>: copy the parent directly</a:t>
            </a:r>
          </a:p>
          <a:p>
            <a:endParaRPr lang="en-US" dirty="0"/>
          </a:p>
        </p:txBody>
      </p:sp>
      <p:sp>
        <p:nvSpPr>
          <p:cNvPr id="4" name="Slide Number Placeholder 3">
            <a:extLst>
              <a:ext uri="{FF2B5EF4-FFF2-40B4-BE49-F238E27FC236}">
                <a16:creationId xmlns:a16="http://schemas.microsoft.com/office/drawing/2014/main" id="{2EEAFEE6-EBE5-DFC8-173F-2B11FF6C3EFA}"/>
              </a:ext>
            </a:extLst>
          </p:cNvPr>
          <p:cNvSpPr>
            <a:spLocks noGrp="1"/>
          </p:cNvSpPr>
          <p:nvPr>
            <p:ph type="sldNum" sz="quarter" idx="12"/>
          </p:nvPr>
        </p:nvSpPr>
        <p:spPr/>
        <p:txBody>
          <a:bodyPr/>
          <a:lstStyle/>
          <a:p>
            <a:fld id="{F0FE092E-0505-704E-8CB1-0C6282EBDE1F}" type="slidenum">
              <a:rPr lang="en-PT" smtClean="0"/>
              <a:t>26</a:t>
            </a:fld>
            <a:endParaRPr lang="en-PT"/>
          </a:p>
        </p:txBody>
      </p:sp>
      <p:pic>
        <p:nvPicPr>
          <p:cNvPr id="5" name="Picture 4">
            <a:extLst>
              <a:ext uri="{FF2B5EF4-FFF2-40B4-BE49-F238E27FC236}">
                <a16:creationId xmlns:a16="http://schemas.microsoft.com/office/drawing/2014/main" id="{980B6A40-44A0-E3F7-F86D-787562B31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09" y="3965982"/>
            <a:ext cx="3177520" cy="2056310"/>
          </a:xfrm>
          <a:prstGeom prst="rect">
            <a:avLst/>
          </a:prstGeom>
        </p:spPr>
      </p:pic>
      <p:pic>
        <p:nvPicPr>
          <p:cNvPr id="6" name="Picture 5">
            <a:extLst>
              <a:ext uri="{FF2B5EF4-FFF2-40B4-BE49-F238E27FC236}">
                <a16:creationId xmlns:a16="http://schemas.microsoft.com/office/drawing/2014/main" id="{7D442F61-E9A6-58B4-3CF0-E09AFC76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21617"/>
            <a:ext cx="2420554" cy="2545040"/>
          </a:xfrm>
          <a:prstGeom prst="rect">
            <a:avLst/>
          </a:prstGeom>
        </p:spPr>
      </p:pic>
    </p:spTree>
    <p:extLst>
      <p:ext uri="{BB962C8B-B14F-4D97-AF65-F5344CB8AC3E}">
        <p14:creationId xmlns:p14="http://schemas.microsoft.com/office/powerpoint/2010/main" val="2379241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6B18-D3C0-C3E4-F364-75626CFAC062}"/>
              </a:ext>
            </a:extLst>
          </p:cNvPr>
          <p:cNvSpPr>
            <a:spLocks noGrp="1"/>
          </p:cNvSpPr>
          <p:nvPr>
            <p:ph type="title"/>
          </p:nvPr>
        </p:nvSpPr>
        <p:spPr/>
        <p:txBody>
          <a:bodyPr/>
          <a:lstStyle/>
          <a:p>
            <a:r>
              <a:rPr lang="en-US" dirty="0"/>
              <a:t>GP to Learn CO Heuristic</a:t>
            </a:r>
          </a:p>
        </p:txBody>
      </p:sp>
      <p:sp>
        <p:nvSpPr>
          <p:cNvPr id="4" name="Slide Number Placeholder 3">
            <a:extLst>
              <a:ext uri="{FF2B5EF4-FFF2-40B4-BE49-F238E27FC236}">
                <a16:creationId xmlns:a16="http://schemas.microsoft.com/office/drawing/2014/main" id="{510AFFAB-024D-F6DF-F4BF-6BD59D3FA907}"/>
              </a:ext>
            </a:extLst>
          </p:cNvPr>
          <p:cNvSpPr>
            <a:spLocks noGrp="1"/>
          </p:cNvSpPr>
          <p:nvPr>
            <p:ph type="sldNum" sz="quarter" idx="12"/>
          </p:nvPr>
        </p:nvSpPr>
        <p:spPr/>
        <p:txBody>
          <a:bodyPr/>
          <a:lstStyle/>
          <a:p>
            <a:fld id="{F0FE092E-0505-704E-8CB1-0C6282EBDE1F}" type="slidenum">
              <a:rPr lang="en-PT" smtClean="0"/>
              <a:t>27</a:t>
            </a:fld>
            <a:endParaRPr lang="en-PT"/>
          </a:p>
        </p:txBody>
      </p:sp>
      <p:sp>
        <p:nvSpPr>
          <p:cNvPr id="5" name="Rounded Rectangle 4">
            <a:extLst>
              <a:ext uri="{FF2B5EF4-FFF2-40B4-BE49-F238E27FC236}">
                <a16:creationId xmlns:a16="http://schemas.microsoft.com/office/drawing/2014/main" id="{DB5D772C-F856-13F1-B921-DB29F233A5AB}"/>
              </a:ext>
            </a:extLst>
          </p:cNvPr>
          <p:cNvSpPr/>
          <p:nvPr/>
        </p:nvSpPr>
        <p:spPr>
          <a:xfrm>
            <a:off x="892097" y="1623819"/>
            <a:ext cx="2510971" cy="7155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Initialise</a:t>
            </a:r>
            <a:r>
              <a:rPr lang="en-US" dirty="0"/>
              <a:t> a population of </a:t>
            </a:r>
            <a:r>
              <a:rPr lang="en-US" b="1" dirty="0">
                <a:solidFill>
                  <a:schemeClr val="tx1"/>
                </a:solidFill>
              </a:rPr>
              <a:t>heuristics</a:t>
            </a:r>
          </a:p>
        </p:txBody>
      </p:sp>
      <p:sp>
        <p:nvSpPr>
          <p:cNvPr id="6" name="Diamond 5">
            <a:extLst>
              <a:ext uri="{FF2B5EF4-FFF2-40B4-BE49-F238E27FC236}">
                <a16:creationId xmlns:a16="http://schemas.microsoft.com/office/drawing/2014/main" id="{03FC51A9-97A1-567B-F420-6797D72F2408}"/>
              </a:ext>
            </a:extLst>
          </p:cNvPr>
          <p:cNvSpPr/>
          <p:nvPr/>
        </p:nvSpPr>
        <p:spPr>
          <a:xfrm>
            <a:off x="1342564" y="3289363"/>
            <a:ext cx="1610032" cy="4729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Stop?</a:t>
            </a:r>
          </a:p>
        </p:txBody>
      </p:sp>
      <p:sp>
        <p:nvSpPr>
          <p:cNvPr id="7" name="Rounded Rectangle 6">
            <a:extLst>
              <a:ext uri="{FF2B5EF4-FFF2-40B4-BE49-F238E27FC236}">
                <a16:creationId xmlns:a16="http://schemas.microsoft.com/office/drawing/2014/main" id="{374C6E95-2DDE-A642-6859-3A39DDD86709}"/>
              </a:ext>
            </a:extLst>
          </p:cNvPr>
          <p:cNvSpPr/>
          <p:nvPr/>
        </p:nvSpPr>
        <p:spPr>
          <a:xfrm>
            <a:off x="892096" y="2547884"/>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B5"/>
                </a:solidFill>
              </a:rPr>
              <a:t>Fitness evaluation</a:t>
            </a:r>
          </a:p>
        </p:txBody>
      </p:sp>
      <p:sp>
        <p:nvSpPr>
          <p:cNvPr id="8" name="Rounded Rectangle 7">
            <a:extLst>
              <a:ext uri="{FF2B5EF4-FFF2-40B4-BE49-F238E27FC236}">
                <a16:creationId xmlns:a16="http://schemas.microsoft.com/office/drawing/2014/main" id="{6E16EFEC-0AB0-E2B8-3159-D65CCF291EEC}"/>
              </a:ext>
            </a:extLst>
          </p:cNvPr>
          <p:cNvSpPr/>
          <p:nvPr/>
        </p:nvSpPr>
        <p:spPr>
          <a:xfrm>
            <a:off x="5655192" y="1923728"/>
            <a:ext cx="2595647"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framework</a:t>
            </a:r>
          </a:p>
        </p:txBody>
      </p:sp>
      <p:sp>
        <p:nvSpPr>
          <p:cNvPr id="9" name="Rounded Rectangle 8">
            <a:extLst>
              <a:ext uri="{FF2B5EF4-FFF2-40B4-BE49-F238E27FC236}">
                <a16:creationId xmlns:a16="http://schemas.microsoft.com/office/drawing/2014/main" id="{C7FFDCF0-23DE-A1E2-574C-AA311AAEE656}"/>
              </a:ext>
            </a:extLst>
          </p:cNvPr>
          <p:cNvSpPr/>
          <p:nvPr/>
        </p:nvSpPr>
        <p:spPr>
          <a:xfrm>
            <a:off x="5655191" y="2596549"/>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Determine a training set</a:t>
            </a:r>
          </a:p>
        </p:txBody>
      </p:sp>
      <p:sp>
        <p:nvSpPr>
          <p:cNvPr id="10" name="Rounded Rectangle 9">
            <a:extLst>
              <a:ext uri="{FF2B5EF4-FFF2-40B4-BE49-F238E27FC236}">
                <a16:creationId xmlns:a16="http://schemas.microsoft.com/office/drawing/2014/main" id="{299F993B-F5A6-52E0-CBFA-0D3BC5B1C12E}"/>
              </a:ext>
            </a:extLst>
          </p:cNvPr>
          <p:cNvSpPr/>
          <p:nvPr/>
        </p:nvSpPr>
        <p:spPr>
          <a:xfrm>
            <a:off x="5655191" y="3273517"/>
            <a:ext cx="2595648" cy="53398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Design a fitness function</a:t>
            </a:r>
          </a:p>
        </p:txBody>
      </p:sp>
      <p:sp>
        <p:nvSpPr>
          <p:cNvPr id="11" name="Rounded Rectangle 10">
            <a:extLst>
              <a:ext uri="{FF2B5EF4-FFF2-40B4-BE49-F238E27FC236}">
                <a16:creationId xmlns:a16="http://schemas.microsoft.com/office/drawing/2014/main" id="{4726090B-8DE3-C2BF-56F5-E9466B75122B}"/>
              </a:ext>
            </a:extLst>
          </p:cNvPr>
          <p:cNvSpPr/>
          <p:nvPr/>
        </p:nvSpPr>
        <p:spPr>
          <a:xfrm>
            <a:off x="892096" y="3969757"/>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Parent selection</a:t>
            </a:r>
          </a:p>
        </p:txBody>
      </p:sp>
      <p:sp>
        <p:nvSpPr>
          <p:cNvPr id="12" name="Rounded Rectangle 11">
            <a:extLst>
              <a:ext uri="{FF2B5EF4-FFF2-40B4-BE49-F238E27FC236}">
                <a16:creationId xmlns:a16="http://schemas.microsoft.com/office/drawing/2014/main" id="{CB151D34-6612-4A77-E04D-66CF3F4EAF89}"/>
              </a:ext>
            </a:extLst>
          </p:cNvPr>
          <p:cNvSpPr/>
          <p:nvPr/>
        </p:nvSpPr>
        <p:spPr>
          <a:xfrm>
            <a:off x="892095" y="4737271"/>
            <a:ext cx="2510971" cy="533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Breeding offspring</a:t>
            </a:r>
          </a:p>
        </p:txBody>
      </p:sp>
      <p:cxnSp>
        <p:nvCxnSpPr>
          <p:cNvPr id="13" name="Straight Arrow Connector 12">
            <a:extLst>
              <a:ext uri="{FF2B5EF4-FFF2-40B4-BE49-F238E27FC236}">
                <a16:creationId xmlns:a16="http://schemas.microsoft.com/office/drawing/2014/main" id="{4AD57CC1-B6EB-7B67-3C03-1227AA587DAD}"/>
              </a:ext>
            </a:extLst>
          </p:cNvPr>
          <p:cNvCxnSpPr>
            <a:stCxn id="5" idx="2"/>
            <a:endCxn id="7" idx="0"/>
          </p:cNvCxnSpPr>
          <p:nvPr/>
        </p:nvCxnSpPr>
        <p:spPr>
          <a:xfrm flipH="1">
            <a:off x="2147582" y="2339367"/>
            <a:ext cx="1" cy="2085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4F3FC11C-86C8-5A4E-34AB-E71105E9F66B}"/>
              </a:ext>
            </a:extLst>
          </p:cNvPr>
          <p:cNvCxnSpPr>
            <a:stCxn id="7" idx="2"/>
            <a:endCxn id="6" idx="0"/>
          </p:cNvCxnSpPr>
          <p:nvPr/>
        </p:nvCxnSpPr>
        <p:spPr>
          <a:xfrm flipH="1">
            <a:off x="2147580" y="3081869"/>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864D6327-C472-5AB8-7B9F-34002EEE4375}"/>
              </a:ext>
            </a:extLst>
          </p:cNvPr>
          <p:cNvCxnSpPr>
            <a:stCxn id="6" idx="2"/>
            <a:endCxn id="11" idx="0"/>
          </p:cNvCxnSpPr>
          <p:nvPr/>
        </p:nvCxnSpPr>
        <p:spPr>
          <a:xfrm>
            <a:off x="2147580" y="3762263"/>
            <a:ext cx="2" cy="20749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356AEAD2-A517-527F-7606-0B771562ACF6}"/>
              </a:ext>
            </a:extLst>
          </p:cNvPr>
          <p:cNvCxnSpPr>
            <a:stCxn id="11" idx="2"/>
            <a:endCxn id="12" idx="0"/>
          </p:cNvCxnSpPr>
          <p:nvPr/>
        </p:nvCxnSpPr>
        <p:spPr>
          <a:xfrm flipH="1">
            <a:off x="2147581" y="4503742"/>
            <a:ext cx="1" cy="2335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Elbow Connector 16">
            <a:extLst>
              <a:ext uri="{FF2B5EF4-FFF2-40B4-BE49-F238E27FC236}">
                <a16:creationId xmlns:a16="http://schemas.microsoft.com/office/drawing/2014/main" id="{6EF93D08-B8E8-B6F0-F6AD-741B69CD29DC}"/>
              </a:ext>
            </a:extLst>
          </p:cNvPr>
          <p:cNvCxnSpPr>
            <a:stCxn id="12" idx="1"/>
            <a:endCxn id="6" idx="1"/>
          </p:cNvCxnSpPr>
          <p:nvPr/>
        </p:nvCxnSpPr>
        <p:spPr>
          <a:xfrm rot="10800000" flipH="1">
            <a:off x="892094" y="3525814"/>
            <a:ext cx="450469" cy="1478451"/>
          </a:xfrm>
          <a:prstGeom prst="bentConnector3">
            <a:avLst>
              <a:gd name="adj1" fmla="val -50747"/>
            </a:avLst>
          </a:prstGeom>
          <a:ln>
            <a:tailEnd type="triangle"/>
          </a:ln>
        </p:spPr>
        <p:style>
          <a:lnRef idx="2">
            <a:schemeClr val="dk1"/>
          </a:lnRef>
          <a:fillRef idx="1">
            <a:schemeClr val="lt1"/>
          </a:fillRef>
          <a:effectRef idx="0">
            <a:schemeClr val="dk1"/>
          </a:effectRef>
          <a:fontRef idx="minor">
            <a:schemeClr val="dk1"/>
          </a:fontRef>
        </p:style>
      </p:cxnSp>
      <p:sp>
        <p:nvSpPr>
          <p:cNvPr id="18" name="Rounded Rectangle 17">
            <a:extLst>
              <a:ext uri="{FF2B5EF4-FFF2-40B4-BE49-F238E27FC236}">
                <a16:creationId xmlns:a16="http://schemas.microsoft.com/office/drawing/2014/main" id="{5F3740DB-BEF4-B40B-D7A1-C0146B212A3A}"/>
              </a:ext>
            </a:extLst>
          </p:cNvPr>
          <p:cNvSpPr/>
          <p:nvPr/>
        </p:nvSpPr>
        <p:spPr>
          <a:xfrm>
            <a:off x="3190038" y="3201698"/>
            <a:ext cx="1676395" cy="648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Return the best individual</a:t>
            </a:r>
          </a:p>
        </p:txBody>
      </p:sp>
      <p:cxnSp>
        <p:nvCxnSpPr>
          <p:cNvPr id="19" name="Straight Arrow Connector 18">
            <a:extLst>
              <a:ext uri="{FF2B5EF4-FFF2-40B4-BE49-F238E27FC236}">
                <a16:creationId xmlns:a16="http://schemas.microsoft.com/office/drawing/2014/main" id="{5847DB04-6CBB-3A14-69A6-1D319755D504}"/>
              </a:ext>
            </a:extLst>
          </p:cNvPr>
          <p:cNvCxnSpPr>
            <a:cxnSpLocks/>
            <a:stCxn id="6" idx="3"/>
            <a:endCxn id="18" idx="1"/>
          </p:cNvCxnSpPr>
          <p:nvPr/>
        </p:nvCxnSpPr>
        <p:spPr>
          <a:xfrm>
            <a:off x="2952596" y="3525813"/>
            <a:ext cx="23744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0" name="Left Brace 19">
            <a:extLst>
              <a:ext uri="{FF2B5EF4-FFF2-40B4-BE49-F238E27FC236}">
                <a16:creationId xmlns:a16="http://schemas.microsoft.com/office/drawing/2014/main" id="{68371B02-A1E0-4162-7714-17A02CB951C1}"/>
              </a:ext>
            </a:extLst>
          </p:cNvPr>
          <p:cNvSpPr/>
          <p:nvPr/>
        </p:nvSpPr>
        <p:spPr>
          <a:xfrm>
            <a:off x="5246382" y="2014628"/>
            <a:ext cx="145143" cy="1583755"/>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1" name="Left Arrow 20">
            <a:extLst>
              <a:ext uri="{FF2B5EF4-FFF2-40B4-BE49-F238E27FC236}">
                <a16:creationId xmlns:a16="http://schemas.microsoft.com/office/drawing/2014/main" id="{F98DFB7A-8935-183B-5AEB-C8485106E762}"/>
              </a:ext>
            </a:extLst>
          </p:cNvPr>
          <p:cNvSpPr/>
          <p:nvPr/>
        </p:nvSpPr>
        <p:spPr>
          <a:xfrm>
            <a:off x="3587630" y="2611063"/>
            <a:ext cx="1499096" cy="36211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7584B04-7CB0-C495-FB51-85E578356FD0}"/>
              </a:ext>
            </a:extLst>
          </p:cNvPr>
          <p:cNvSpPr txBox="1"/>
          <p:nvPr/>
        </p:nvSpPr>
        <p:spPr>
          <a:xfrm>
            <a:off x="628650" y="5652239"/>
            <a:ext cx="6062082" cy="646331"/>
          </a:xfrm>
          <a:prstGeom prst="rect">
            <a:avLst/>
          </a:prstGeom>
          <a:noFill/>
        </p:spPr>
        <p:txBody>
          <a:bodyPr wrap="square" rtlCol="0">
            <a:spAutoFit/>
          </a:bodyPr>
          <a:lstStyle/>
          <a:p>
            <a:r>
              <a:rPr lang="en-US" dirty="0"/>
              <a:t>The </a:t>
            </a:r>
            <a:r>
              <a:rPr lang="en-US" b="1" dirty="0">
                <a:solidFill>
                  <a:srgbClr val="000AEC"/>
                </a:solidFill>
              </a:rPr>
              <a:t>framework</a:t>
            </a:r>
            <a:r>
              <a:rPr lang="en-US" dirty="0"/>
              <a:t> with the </a:t>
            </a:r>
            <a:r>
              <a:rPr lang="en-US" b="1" dirty="0">
                <a:solidFill>
                  <a:srgbClr val="000AEC"/>
                </a:solidFill>
              </a:rPr>
              <a:t>heuristic</a:t>
            </a:r>
            <a:r>
              <a:rPr lang="en-US" dirty="0">
                <a:solidFill>
                  <a:srgbClr val="000AEC"/>
                </a:solidFill>
              </a:rPr>
              <a:t> </a:t>
            </a:r>
            <a:r>
              <a:rPr lang="en-US" dirty="0"/>
              <a:t>obtains/returns a </a:t>
            </a:r>
            <a:r>
              <a:rPr lang="en-US" b="1" dirty="0">
                <a:solidFill>
                  <a:srgbClr val="000AEC"/>
                </a:solidFill>
              </a:rPr>
              <a:t>solution</a:t>
            </a:r>
            <a:r>
              <a:rPr lang="en-US" dirty="0"/>
              <a:t> to a given </a:t>
            </a:r>
            <a:r>
              <a:rPr lang="en-US" b="1" dirty="0">
                <a:solidFill>
                  <a:srgbClr val="000AEC"/>
                </a:solidFill>
              </a:rPr>
              <a:t>instance</a:t>
            </a:r>
          </a:p>
        </p:txBody>
      </p:sp>
    </p:spTree>
    <p:extLst>
      <p:ext uri="{BB962C8B-B14F-4D97-AF65-F5344CB8AC3E}">
        <p14:creationId xmlns:p14="http://schemas.microsoft.com/office/powerpoint/2010/main" val="4237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animBg="1"/>
      <p:bldP spid="21" grpId="0" animBg="1"/>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7B1B-48F4-5B99-9F30-41EA6C8B4827}"/>
              </a:ext>
            </a:extLst>
          </p:cNvPr>
          <p:cNvSpPr>
            <a:spLocks noGrp="1"/>
          </p:cNvSpPr>
          <p:nvPr>
            <p:ph type="title"/>
          </p:nvPr>
        </p:nvSpPr>
        <p:spPr/>
        <p:txBody>
          <a:bodyPr/>
          <a:lstStyle/>
          <a:p>
            <a:r>
              <a:rPr lang="en-US" dirty="0"/>
              <a:t>Fitness Evaluation</a:t>
            </a:r>
          </a:p>
        </p:txBody>
      </p:sp>
      <p:sp>
        <p:nvSpPr>
          <p:cNvPr id="4" name="Slide Number Placeholder 3">
            <a:extLst>
              <a:ext uri="{FF2B5EF4-FFF2-40B4-BE49-F238E27FC236}">
                <a16:creationId xmlns:a16="http://schemas.microsoft.com/office/drawing/2014/main" id="{61DDC998-F704-C98F-61D7-384ED585C8BE}"/>
              </a:ext>
            </a:extLst>
          </p:cNvPr>
          <p:cNvSpPr>
            <a:spLocks noGrp="1"/>
          </p:cNvSpPr>
          <p:nvPr>
            <p:ph type="sldNum" sz="quarter" idx="12"/>
          </p:nvPr>
        </p:nvSpPr>
        <p:spPr/>
        <p:txBody>
          <a:bodyPr/>
          <a:lstStyle/>
          <a:p>
            <a:fld id="{F0FE092E-0505-704E-8CB1-0C6282EBDE1F}" type="slidenum">
              <a:rPr lang="en-PT" smtClean="0"/>
              <a:t>28</a:t>
            </a:fld>
            <a:endParaRPr lang="en-PT"/>
          </a:p>
        </p:txBody>
      </p:sp>
      <p:sp>
        <p:nvSpPr>
          <p:cNvPr id="5" name="Rectangle 4">
            <a:extLst>
              <a:ext uri="{FF2B5EF4-FFF2-40B4-BE49-F238E27FC236}">
                <a16:creationId xmlns:a16="http://schemas.microsoft.com/office/drawing/2014/main" id="{441222EB-523D-B228-E2AD-E9683FFD80E8}"/>
              </a:ext>
            </a:extLst>
          </p:cNvPr>
          <p:cNvSpPr/>
          <p:nvPr/>
        </p:nvSpPr>
        <p:spPr>
          <a:xfrm>
            <a:off x="3567337" y="140493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6" name="Rectangle 5">
            <a:extLst>
              <a:ext uri="{FF2B5EF4-FFF2-40B4-BE49-F238E27FC236}">
                <a16:creationId xmlns:a16="http://schemas.microsoft.com/office/drawing/2014/main" id="{1FE461B3-9B08-353E-7DA4-20168BCEC229}"/>
              </a:ext>
            </a:extLst>
          </p:cNvPr>
          <p:cNvSpPr/>
          <p:nvPr/>
        </p:nvSpPr>
        <p:spPr>
          <a:xfrm>
            <a:off x="628650" y="2401733"/>
            <a:ext cx="1204686"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a:t>
            </a:r>
          </a:p>
        </p:txBody>
      </p:sp>
      <p:sp>
        <p:nvSpPr>
          <p:cNvPr id="7" name="Rectangle 6">
            <a:extLst>
              <a:ext uri="{FF2B5EF4-FFF2-40B4-BE49-F238E27FC236}">
                <a16:creationId xmlns:a16="http://schemas.microsoft.com/office/drawing/2014/main" id="{BDBEBAB6-DC62-934B-8C2E-DCCFF20C3BE9}"/>
              </a:ext>
            </a:extLst>
          </p:cNvPr>
          <p:cNvSpPr/>
          <p:nvPr/>
        </p:nvSpPr>
        <p:spPr>
          <a:xfrm>
            <a:off x="1833336" y="2401733"/>
            <a:ext cx="748394"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Ref value</a:t>
            </a:r>
          </a:p>
        </p:txBody>
      </p:sp>
      <p:sp>
        <p:nvSpPr>
          <p:cNvPr id="8" name="Rectangle 7">
            <a:extLst>
              <a:ext uri="{FF2B5EF4-FFF2-40B4-BE49-F238E27FC236}">
                <a16:creationId xmlns:a16="http://schemas.microsoft.com/office/drawing/2014/main" id="{42D68E23-36DB-2D18-F620-63DF20625A4D}"/>
              </a:ext>
            </a:extLst>
          </p:cNvPr>
          <p:cNvSpPr/>
          <p:nvPr/>
        </p:nvSpPr>
        <p:spPr>
          <a:xfrm>
            <a:off x="628650" y="2909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1</a:t>
            </a:r>
          </a:p>
        </p:txBody>
      </p:sp>
      <p:sp>
        <p:nvSpPr>
          <p:cNvPr id="9" name="Rectangle 8">
            <a:extLst>
              <a:ext uri="{FF2B5EF4-FFF2-40B4-BE49-F238E27FC236}">
                <a16:creationId xmlns:a16="http://schemas.microsoft.com/office/drawing/2014/main" id="{41ED1C0E-6B26-BA0E-9F23-6ADAEEC8E690}"/>
              </a:ext>
            </a:extLst>
          </p:cNvPr>
          <p:cNvSpPr/>
          <p:nvPr/>
        </p:nvSpPr>
        <p:spPr>
          <a:xfrm>
            <a:off x="1833336" y="2909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120</a:t>
            </a:r>
          </a:p>
        </p:txBody>
      </p:sp>
      <p:sp>
        <p:nvSpPr>
          <p:cNvPr id="10" name="Rectangle 9">
            <a:extLst>
              <a:ext uri="{FF2B5EF4-FFF2-40B4-BE49-F238E27FC236}">
                <a16:creationId xmlns:a16="http://schemas.microsoft.com/office/drawing/2014/main" id="{C86F01B9-62C8-4A27-9BF5-641AC07606A2}"/>
              </a:ext>
            </a:extLst>
          </p:cNvPr>
          <p:cNvSpPr/>
          <p:nvPr/>
        </p:nvSpPr>
        <p:spPr>
          <a:xfrm>
            <a:off x="628650" y="3417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2</a:t>
            </a:r>
          </a:p>
        </p:txBody>
      </p:sp>
      <p:sp>
        <p:nvSpPr>
          <p:cNvPr id="11" name="Rectangle 10">
            <a:extLst>
              <a:ext uri="{FF2B5EF4-FFF2-40B4-BE49-F238E27FC236}">
                <a16:creationId xmlns:a16="http://schemas.microsoft.com/office/drawing/2014/main" id="{6F7B6AEE-F178-23DB-1CBF-2582E34CBB1C}"/>
              </a:ext>
            </a:extLst>
          </p:cNvPr>
          <p:cNvSpPr/>
          <p:nvPr/>
        </p:nvSpPr>
        <p:spPr>
          <a:xfrm>
            <a:off x="1833336" y="3417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240</a:t>
            </a:r>
          </a:p>
        </p:txBody>
      </p:sp>
      <p:sp>
        <p:nvSpPr>
          <p:cNvPr id="12" name="Rectangle 11">
            <a:extLst>
              <a:ext uri="{FF2B5EF4-FFF2-40B4-BE49-F238E27FC236}">
                <a16:creationId xmlns:a16="http://schemas.microsoft.com/office/drawing/2014/main" id="{26519631-991C-F000-1021-FE73D3D9A436}"/>
              </a:ext>
            </a:extLst>
          </p:cNvPr>
          <p:cNvSpPr/>
          <p:nvPr/>
        </p:nvSpPr>
        <p:spPr>
          <a:xfrm>
            <a:off x="628650" y="3925733"/>
            <a:ext cx="1204686" cy="50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Instance 3</a:t>
            </a:r>
          </a:p>
        </p:txBody>
      </p:sp>
      <p:sp>
        <p:nvSpPr>
          <p:cNvPr id="13" name="Rectangle 12">
            <a:extLst>
              <a:ext uri="{FF2B5EF4-FFF2-40B4-BE49-F238E27FC236}">
                <a16:creationId xmlns:a16="http://schemas.microsoft.com/office/drawing/2014/main" id="{24C49A6D-39E2-2A23-F53D-21672DCC7364}"/>
              </a:ext>
            </a:extLst>
          </p:cNvPr>
          <p:cNvSpPr/>
          <p:nvPr/>
        </p:nvSpPr>
        <p:spPr>
          <a:xfrm>
            <a:off x="1833336" y="3925733"/>
            <a:ext cx="748394"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180</a:t>
            </a:r>
          </a:p>
        </p:txBody>
      </p:sp>
      <p:sp>
        <p:nvSpPr>
          <p:cNvPr id="14" name="Rectangle 13">
            <a:extLst>
              <a:ext uri="{FF2B5EF4-FFF2-40B4-BE49-F238E27FC236}">
                <a16:creationId xmlns:a16="http://schemas.microsoft.com/office/drawing/2014/main" id="{11B8C557-0F8B-5173-8433-C598158DF251}"/>
              </a:ext>
            </a:extLst>
          </p:cNvPr>
          <p:cNvSpPr/>
          <p:nvPr/>
        </p:nvSpPr>
        <p:spPr>
          <a:xfrm>
            <a:off x="1034118" y="1394348"/>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6AA0C7-135C-22DC-69ED-F348E1CA3902}"/>
                  </a:ext>
                </a:extLst>
              </p:cNvPr>
              <p:cNvSpPr txBox="1"/>
              <p:nvPr/>
            </p:nvSpPr>
            <p:spPr>
              <a:xfrm>
                <a:off x="1402286" y="5066140"/>
                <a:ext cx="3963201" cy="805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𝑓𝑖𝑡𝑛𝑒𝑠𝑠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140</m:t>
                                  </m:r>
                                </m:num>
                                <m:den>
                                  <m:r>
                                    <a:rPr lang="en-US" b="0" i="1" smtClean="0">
                                      <a:latin typeface="Cambria Math" panose="02040503050406030204" pitchFamily="18" charset="0"/>
                                    </a:rPr>
                                    <m:t>120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250</m:t>
                                  </m:r>
                                </m:num>
                                <m:den>
                                  <m:r>
                                    <a:rPr lang="en-US" b="0" i="1" smtClean="0">
                                      <a:latin typeface="Cambria Math" panose="02040503050406030204" pitchFamily="18" charset="0"/>
                                    </a:rPr>
                                    <m:t>240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180</m:t>
                                  </m:r>
                                </m:den>
                              </m:f>
                            </m:e>
                          </m:d>
                        </m:num>
                        <m:den>
                          <m:r>
                            <a:rPr lang="en-US" b="0" i="1" smtClean="0">
                              <a:latin typeface="Cambria Math" panose="02040503050406030204" pitchFamily="18" charset="0"/>
                            </a:rPr>
                            <m:t>3</m:t>
                          </m:r>
                        </m:den>
                      </m:f>
                      <m:r>
                        <a:rPr lang="en-US" b="0" i="1" smtClean="0">
                          <a:latin typeface="Cambria Math" panose="02040503050406030204" pitchFamily="18" charset="0"/>
                        </a:rPr>
                        <m:t>=1.11</m:t>
                      </m:r>
                    </m:oMath>
                  </m:oMathPara>
                </a14:m>
                <a:endParaRPr lang="en-US" dirty="0"/>
              </a:p>
            </p:txBody>
          </p:sp>
        </mc:Choice>
        <mc:Fallback xmlns="">
          <p:sp>
            <p:nvSpPr>
              <p:cNvPr id="29" name="TextBox 28">
                <a:extLst>
                  <a:ext uri="{FF2B5EF4-FFF2-40B4-BE49-F238E27FC236}">
                    <a16:creationId xmlns:a16="http://schemas.microsoft.com/office/drawing/2014/main" id="{E36AA0C7-135C-22DC-69ED-F348E1CA3902}"/>
                  </a:ext>
                </a:extLst>
              </p:cNvPr>
              <p:cNvSpPr txBox="1">
                <a:spLocks noRot="1" noChangeAspect="1" noMove="1" noResize="1" noEditPoints="1" noAdjustHandles="1" noChangeArrowheads="1" noChangeShapeType="1" noTextEdit="1"/>
              </p:cNvSpPr>
              <p:nvPr/>
            </p:nvSpPr>
            <p:spPr>
              <a:xfrm>
                <a:off x="1402286" y="5066140"/>
                <a:ext cx="3963201" cy="805990"/>
              </a:xfrm>
              <a:prstGeom prst="rect">
                <a:avLst/>
              </a:prstGeom>
              <a:blipFill>
                <a:blip r:embed="rId2"/>
                <a:stretch>
                  <a:fillRect b="-1538"/>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B41E4603-611D-CA79-A051-BD174F955BA9}"/>
              </a:ext>
            </a:extLst>
          </p:cNvPr>
          <p:cNvGrpSpPr/>
          <p:nvPr/>
        </p:nvGrpSpPr>
        <p:grpSpPr>
          <a:xfrm>
            <a:off x="5347697" y="2392893"/>
            <a:ext cx="2390319" cy="2044240"/>
            <a:chOff x="5275546" y="2484143"/>
            <a:chExt cx="2390319" cy="2044240"/>
          </a:xfrm>
        </p:grpSpPr>
        <p:grpSp>
          <p:nvGrpSpPr>
            <p:cNvPr id="35" name="Group 34">
              <a:extLst>
                <a:ext uri="{FF2B5EF4-FFF2-40B4-BE49-F238E27FC236}">
                  <a16:creationId xmlns:a16="http://schemas.microsoft.com/office/drawing/2014/main" id="{09394F55-0C3C-7AE7-DB68-3616F00E3AA0}"/>
                </a:ext>
              </a:extLst>
            </p:cNvPr>
            <p:cNvGrpSpPr/>
            <p:nvPr/>
          </p:nvGrpSpPr>
          <p:grpSpPr>
            <a:xfrm>
              <a:off x="5987651" y="2484143"/>
              <a:ext cx="1678214" cy="2044240"/>
              <a:chOff x="5987651" y="2484143"/>
              <a:chExt cx="1678214" cy="2044240"/>
            </a:xfrm>
          </p:grpSpPr>
          <p:sp>
            <p:nvSpPr>
              <p:cNvPr id="21" name="Rectangle 20">
                <a:extLst>
                  <a:ext uri="{FF2B5EF4-FFF2-40B4-BE49-F238E27FC236}">
                    <a16:creationId xmlns:a16="http://schemas.microsoft.com/office/drawing/2014/main" id="{647AA39A-D451-30B7-CCC7-EC01C4DF1E56}"/>
                  </a:ext>
                </a:extLst>
              </p:cNvPr>
              <p:cNvSpPr/>
              <p:nvPr/>
            </p:nvSpPr>
            <p:spPr>
              <a:xfrm>
                <a:off x="5987651" y="2489453"/>
                <a:ext cx="966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Solution</a:t>
                </a:r>
              </a:p>
            </p:txBody>
          </p:sp>
          <p:sp>
            <p:nvSpPr>
              <p:cNvPr id="22" name="Rectangle 21">
                <a:extLst>
                  <a:ext uri="{FF2B5EF4-FFF2-40B4-BE49-F238E27FC236}">
                    <a16:creationId xmlns:a16="http://schemas.microsoft.com/office/drawing/2014/main" id="{B6FE92AD-6A54-835D-A2C8-36794AF9D5C3}"/>
                  </a:ext>
                </a:extLst>
              </p:cNvPr>
              <p:cNvSpPr/>
              <p:nvPr/>
            </p:nvSpPr>
            <p:spPr>
              <a:xfrm>
                <a:off x="5987652" y="299622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S1</a:t>
                </a:r>
              </a:p>
            </p:txBody>
          </p:sp>
          <p:sp>
            <p:nvSpPr>
              <p:cNvPr id="23" name="Rectangle 22">
                <a:extLst>
                  <a:ext uri="{FF2B5EF4-FFF2-40B4-BE49-F238E27FC236}">
                    <a16:creationId xmlns:a16="http://schemas.microsoft.com/office/drawing/2014/main" id="{59FAE6B7-84F6-AA67-0339-3B2CF1726492}"/>
                  </a:ext>
                </a:extLst>
              </p:cNvPr>
              <p:cNvSpPr/>
              <p:nvPr/>
            </p:nvSpPr>
            <p:spPr>
              <a:xfrm>
                <a:off x="5987652" y="3512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S2</a:t>
                </a:r>
              </a:p>
            </p:txBody>
          </p:sp>
          <p:sp>
            <p:nvSpPr>
              <p:cNvPr id="24" name="Rectangle 23">
                <a:extLst>
                  <a:ext uri="{FF2B5EF4-FFF2-40B4-BE49-F238E27FC236}">
                    <a16:creationId xmlns:a16="http://schemas.microsoft.com/office/drawing/2014/main" id="{69AD120A-1B0B-1098-5887-837A76663D48}"/>
                  </a:ext>
                </a:extLst>
              </p:cNvPr>
              <p:cNvSpPr/>
              <p:nvPr/>
            </p:nvSpPr>
            <p:spPr>
              <a:xfrm>
                <a:off x="5987652" y="4020383"/>
                <a:ext cx="966107" cy="50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S3</a:t>
                </a:r>
              </a:p>
            </p:txBody>
          </p:sp>
          <p:sp>
            <p:nvSpPr>
              <p:cNvPr id="25" name="Rectangle 24">
                <a:extLst>
                  <a:ext uri="{FF2B5EF4-FFF2-40B4-BE49-F238E27FC236}">
                    <a16:creationId xmlns:a16="http://schemas.microsoft.com/office/drawing/2014/main" id="{51982A2F-ECE1-9FA1-DD17-BDCF903498A3}"/>
                  </a:ext>
                </a:extLst>
              </p:cNvPr>
              <p:cNvSpPr/>
              <p:nvPr/>
            </p:nvSpPr>
            <p:spPr>
              <a:xfrm>
                <a:off x="6953757" y="2484143"/>
                <a:ext cx="712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Obj</a:t>
                </a:r>
              </a:p>
            </p:txBody>
          </p:sp>
          <p:sp>
            <p:nvSpPr>
              <p:cNvPr id="26" name="Rectangle 25">
                <a:extLst>
                  <a:ext uri="{FF2B5EF4-FFF2-40B4-BE49-F238E27FC236}">
                    <a16:creationId xmlns:a16="http://schemas.microsoft.com/office/drawing/2014/main" id="{6B052B4E-D9C8-975B-09B4-B7D2A1376E69}"/>
                  </a:ext>
                </a:extLst>
              </p:cNvPr>
              <p:cNvSpPr/>
              <p:nvPr/>
            </p:nvSpPr>
            <p:spPr>
              <a:xfrm>
                <a:off x="6953758" y="299622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140</a:t>
                </a:r>
              </a:p>
            </p:txBody>
          </p:sp>
          <p:sp>
            <p:nvSpPr>
              <p:cNvPr id="27" name="Rectangle 26">
                <a:extLst>
                  <a:ext uri="{FF2B5EF4-FFF2-40B4-BE49-F238E27FC236}">
                    <a16:creationId xmlns:a16="http://schemas.microsoft.com/office/drawing/2014/main" id="{886DACDA-2550-A2F5-A290-09C1C77AFF87}"/>
                  </a:ext>
                </a:extLst>
              </p:cNvPr>
              <p:cNvSpPr/>
              <p:nvPr/>
            </p:nvSpPr>
            <p:spPr>
              <a:xfrm>
                <a:off x="6953757" y="350694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250</a:t>
                </a:r>
              </a:p>
            </p:txBody>
          </p:sp>
          <p:sp>
            <p:nvSpPr>
              <p:cNvPr id="28" name="Rectangle 27">
                <a:extLst>
                  <a:ext uri="{FF2B5EF4-FFF2-40B4-BE49-F238E27FC236}">
                    <a16:creationId xmlns:a16="http://schemas.microsoft.com/office/drawing/2014/main" id="{7319ADFD-6612-5329-E6EC-9780DEC5032B}"/>
                  </a:ext>
                </a:extLst>
              </p:cNvPr>
              <p:cNvSpPr/>
              <p:nvPr/>
            </p:nvSpPr>
            <p:spPr>
              <a:xfrm>
                <a:off x="6953758" y="4020383"/>
                <a:ext cx="712107" cy="50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200</a:t>
                </a:r>
              </a:p>
            </p:txBody>
          </p:sp>
        </p:grpSp>
        <p:sp>
          <p:nvSpPr>
            <p:cNvPr id="30" name="Notched Right Arrow 29">
              <a:extLst>
                <a:ext uri="{FF2B5EF4-FFF2-40B4-BE49-F238E27FC236}">
                  <a16:creationId xmlns:a16="http://schemas.microsoft.com/office/drawing/2014/main" id="{076C56FE-EA96-7181-2E9E-7916C2D46976}"/>
                </a:ext>
              </a:extLst>
            </p:cNvPr>
            <p:cNvSpPr/>
            <p:nvPr/>
          </p:nvSpPr>
          <p:spPr>
            <a:xfrm>
              <a:off x="5275546" y="3565526"/>
              <a:ext cx="566057" cy="390834"/>
            </a:xfrm>
            <a:prstGeom prst="notch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1" name="Plus 30">
            <a:extLst>
              <a:ext uri="{FF2B5EF4-FFF2-40B4-BE49-F238E27FC236}">
                <a16:creationId xmlns:a16="http://schemas.microsoft.com/office/drawing/2014/main" id="{0EC34EC8-3A08-FC22-FA89-4A4DEF27966C}"/>
              </a:ext>
            </a:extLst>
          </p:cNvPr>
          <p:cNvSpPr/>
          <p:nvPr/>
        </p:nvSpPr>
        <p:spPr>
          <a:xfrm>
            <a:off x="2723776" y="1488076"/>
            <a:ext cx="358589" cy="358589"/>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84B024D-18C7-66F0-A81C-5587AFCEC726}"/>
              </a:ext>
            </a:extLst>
          </p:cNvPr>
          <p:cNvGrpSpPr/>
          <p:nvPr/>
        </p:nvGrpSpPr>
        <p:grpSpPr>
          <a:xfrm>
            <a:off x="2581730" y="2907013"/>
            <a:ext cx="2553496" cy="1530800"/>
            <a:chOff x="2665696" y="2996223"/>
            <a:chExt cx="2553496" cy="1530800"/>
          </a:xfrm>
        </p:grpSpPr>
        <p:sp>
          <p:nvSpPr>
            <p:cNvPr id="16" name="Rectangle 15">
              <a:extLst>
                <a:ext uri="{FF2B5EF4-FFF2-40B4-BE49-F238E27FC236}">
                  <a16:creationId xmlns:a16="http://schemas.microsoft.com/office/drawing/2014/main" id="{60B41399-2AEE-3A5B-57D4-B938F0F535C2}"/>
                </a:ext>
              </a:extLst>
            </p:cNvPr>
            <p:cNvSpPr/>
            <p:nvPr/>
          </p:nvSpPr>
          <p:spPr>
            <a:xfrm>
              <a:off x="2665696" y="299894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18" name="Rectangle 17">
              <a:extLst>
                <a:ext uri="{FF2B5EF4-FFF2-40B4-BE49-F238E27FC236}">
                  <a16:creationId xmlns:a16="http://schemas.microsoft.com/office/drawing/2014/main" id="{D288560E-A5E3-3019-894B-EAD94B54349A}"/>
                </a:ext>
              </a:extLst>
            </p:cNvPr>
            <p:cNvSpPr/>
            <p:nvPr/>
          </p:nvSpPr>
          <p:spPr>
            <a:xfrm>
              <a:off x="2665696" y="350558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20" name="Rectangle 19">
              <a:extLst>
                <a:ext uri="{FF2B5EF4-FFF2-40B4-BE49-F238E27FC236}">
                  <a16:creationId xmlns:a16="http://schemas.microsoft.com/office/drawing/2014/main" id="{2A9CC9A5-FFAF-5033-7A89-1066D4D08DE8}"/>
                </a:ext>
              </a:extLst>
            </p:cNvPr>
            <p:cNvSpPr/>
            <p:nvPr/>
          </p:nvSpPr>
          <p:spPr>
            <a:xfrm>
              <a:off x="2665696" y="4019023"/>
              <a:ext cx="1204686"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Heuristic</a:t>
              </a:r>
            </a:p>
          </p:txBody>
        </p:sp>
        <p:sp>
          <p:nvSpPr>
            <p:cNvPr id="32" name="Rectangle 31">
              <a:extLst>
                <a:ext uri="{FF2B5EF4-FFF2-40B4-BE49-F238E27FC236}">
                  <a16:creationId xmlns:a16="http://schemas.microsoft.com/office/drawing/2014/main" id="{738A3004-C622-3ECD-5FBB-66B4EC89C20D}"/>
                </a:ext>
              </a:extLst>
            </p:cNvPr>
            <p:cNvSpPr/>
            <p:nvPr/>
          </p:nvSpPr>
          <p:spPr>
            <a:xfrm>
              <a:off x="3867125" y="29962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3" name="Rectangle 32">
              <a:extLst>
                <a:ext uri="{FF2B5EF4-FFF2-40B4-BE49-F238E27FC236}">
                  <a16:creationId xmlns:a16="http://schemas.microsoft.com/office/drawing/2014/main" id="{EAD53D3E-2323-08F2-738C-6FA606E0F083}"/>
                </a:ext>
              </a:extLst>
            </p:cNvPr>
            <p:cNvSpPr/>
            <p:nvPr/>
          </p:nvSpPr>
          <p:spPr>
            <a:xfrm>
              <a:off x="3868455" y="350694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sp>
          <p:nvSpPr>
            <p:cNvPr id="34" name="Rectangle 33">
              <a:extLst>
                <a:ext uri="{FF2B5EF4-FFF2-40B4-BE49-F238E27FC236}">
                  <a16:creationId xmlns:a16="http://schemas.microsoft.com/office/drawing/2014/main" id="{B896B67A-A157-8F49-6503-A05D4664D23D}"/>
                </a:ext>
              </a:extLst>
            </p:cNvPr>
            <p:cNvSpPr/>
            <p:nvPr/>
          </p:nvSpPr>
          <p:spPr>
            <a:xfrm>
              <a:off x="3867124" y="4019023"/>
              <a:ext cx="1350737" cy="50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Framework</a:t>
              </a:r>
            </a:p>
          </p:txBody>
        </p:sp>
      </p:grpSp>
    </p:spTree>
    <p:extLst>
      <p:ext uri="{BB962C8B-B14F-4D97-AF65-F5344CB8AC3E}">
        <p14:creationId xmlns:p14="http://schemas.microsoft.com/office/powerpoint/2010/main" val="373470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0CE7-933E-65DD-0034-E02B8628E58A}"/>
              </a:ext>
            </a:extLst>
          </p:cNvPr>
          <p:cNvSpPr>
            <a:spLocks noGrp="1"/>
          </p:cNvSpPr>
          <p:nvPr>
            <p:ph type="title"/>
          </p:nvPr>
        </p:nvSpPr>
        <p:spPr/>
        <p:txBody>
          <a:bodyPr/>
          <a:lstStyle/>
          <a:p>
            <a:r>
              <a:rPr lang="en-US" dirty="0"/>
              <a:t>Design Questions</a:t>
            </a:r>
          </a:p>
        </p:txBody>
      </p:sp>
      <p:sp>
        <p:nvSpPr>
          <p:cNvPr id="4" name="Slide Number Placeholder 3">
            <a:extLst>
              <a:ext uri="{FF2B5EF4-FFF2-40B4-BE49-F238E27FC236}">
                <a16:creationId xmlns:a16="http://schemas.microsoft.com/office/drawing/2014/main" id="{8FAF51BD-C128-8604-359E-1B716B9151F5}"/>
              </a:ext>
            </a:extLst>
          </p:cNvPr>
          <p:cNvSpPr>
            <a:spLocks noGrp="1"/>
          </p:cNvSpPr>
          <p:nvPr>
            <p:ph type="sldNum" sz="quarter" idx="12"/>
          </p:nvPr>
        </p:nvSpPr>
        <p:spPr/>
        <p:txBody>
          <a:bodyPr/>
          <a:lstStyle/>
          <a:p>
            <a:fld id="{F0FE092E-0505-704E-8CB1-0C6282EBDE1F}" type="slidenum">
              <a:rPr lang="en-PT" smtClean="0"/>
              <a:t>29</a:t>
            </a:fld>
            <a:endParaRPr lang="en-PT"/>
          </a:p>
        </p:txBody>
      </p:sp>
      <p:sp>
        <p:nvSpPr>
          <p:cNvPr id="5" name="Rectangle 4">
            <a:extLst>
              <a:ext uri="{FF2B5EF4-FFF2-40B4-BE49-F238E27FC236}">
                <a16:creationId xmlns:a16="http://schemas.microsoft.com/office/drawing/2014/main" id="{4712C13F-D3E4-67B5-8CBD-B0F63B4D1E3C}"/>
              </a:ext>
            </a:extLst>
          </p:cNvPr>
          <p:cNvSpPr/>
          <p:nvPr/>
        </p:nvSpPr>
        <p:spPr>
          <a:xfrm>
            <a:off x="1682899" y="1682435"/>
            <a:ext cx="2235200" cy="449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Representation</a:t>
            </a:r>
          </a:p>
        </p:txBody>
      </p:sp>
      <p:sp>
        <p:nvSpPr>
          <p:cNvPr id="6" name="TextBox 5">
            <a:extLst>
              <a:ext uri="{FF2B5EF4-FFF2-40B4-BE49-F238E27FC236}">
                <a16:creationId xmlns:a16="http://schemas.microsoft.com/office/drawing/2014/main" id="{5F1EC0A3-B40C-8AA7-D560-D1A97269DFCD}"/>
              </a:ext>
            </a:extLst>
          </p:cNvPr>
          <p:cNvSpPr txBox="1"/>
          <p:nvPr/>
        </p:nvSpPr>
        <p:spPr>
          <a:xfrm>
            <a:off x="4577984" y="1584240"/>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Framework</a:t>
            </a:r>
          </a:p>
          <a:p>
            <a:pPr marL="285750" indent="-285750">
              <a:buFont typeface="Arial" panose="020B0604020202020204" pitchFamily="34" charset="0"/>
              <a:buChar char="•"/>
            </a:pPr>
            <a:r>
              <a:rPr lang="en-US" dirty="0">
                <a:solidFill>
                  <a:srgbClr val="000AEC"/>
                </a:solidFill>
              </a:rPr>
              <a:t>Space Definition</a:t>
            </a:r>
            <a:endParaRPr lang="en-US" dirty="0">
              <a:solidFill>
                <a:srgbClr val="1B2CDA"/>
              </a:solidFill>
            </a:endParaRPr>
          </a:p>
        </p:txBody>
      </p:sp>
      <p:sp>
        <p:nvSpPr>
          <p:cNvPr id="7" name="Rectangle 6">
            <a:extLst>
              <a:ext uri="{FF2B5EF4-FFF2-40B4-BE49-F238E27FC236}">
                <a16:creationId xmlns:a16="http://schemas.microsoft.com/office/drawing/2014/main" id="{BA2D3A92-8E33-3628-C9D3-5D65697D5F62}"/>
              </a:ext>
            </a:extLst>
          </p:cNvPr>
          <p:cNvSpPr/>
          <p:nvPr/>
        </p:nvSpPr>
        <p:spPr>
          <a:xfrm>
            <a:off x="1682899" y="2701864"/>
            <a:ext cx="2235200" cy="44994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Evaluation</a:t>
            </a:r>
          </a:p>
        </p:txBody>
      </p:sp>
      <p:sp>
        <p:nvSpPr>
          <p:cNvPr id="8" name="TextBox 7">
            <a:extLst>
              <a:ext uri="{FF2B5EF4-FFF2-40B4-BE49-F238E27FC236}">
                <a16:creationId xmlns:a16="http://schemas.microsoft.com/office/drawing/2014/main" id="{FF66B215-C4C9-39CB-EED9-116A89394C7F}"/>
              </a:ext>
            </a:extLst>
          </p:cNvPr>
          <p:cNvSpPr txBox="1"/>
          <p:nvPr/>
        </p:nvSpPr>
        <p:spPr>
          <a:xfrm>
            <a:off x="4577984" y="2465169"/>
            <a:ext cx="293421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3F4EFF"/>
                </a:solidFill>
              </a:rPr>
              <a:t>Training instances</a:t>
            </a:r>
          </a:p>
          <a:p>
            <a:pPr marL="285750" indent="-285750">
              <a:buFont typeface="Arial" panose="020B0604020202020204" pitchFamily="34" charset="0"/>
              <a:buChar char="•"/>
            </a:pPr>
            <a:r>
              <a:rPr lang="en-US" dirty="0">
                <a:solidFill>
                  <a:srgbClr val="000AEC"/>
                </a:solidFill>
              </a:rPr>
              <a:t>Performance measure</a:t>
            </a:r>
          </a:p>
          <a:p>
            <a:pPr marL="285750" indent="-285750">
              <a:buFont typeface="Arial" panose="020B0604020202020204" pitchFamily="34" charset="0"/>
              <a:buChar char="•"/>
            </a:pPr>
            <a:r>
              <a:rPr lang="en-US" dirty="0">
                <a:solidFill>
                  <a:srgbClr val="000AEC"/>
                </a:solidFill>
              </a:rPr>
              <a:t>Surrogate models</a:t>
            </a:r>
          </a:p>
        </p:txBody>
      </p:sp>
      <p:sp>
        <p:nvSpPr>
          <p:cNvPr id="9" name="Rectangle 8">
            <a:extLst>
              <a:ext uri="{FF2B5EF4-FFF2-40B4-BE49-F238E27FC236}">
                <a16:creationId xmlns:a16="http://schemas.microsoft.com/office/drawing/2014/main" id="{8E60BE2D-3073-2F25-46C9-4DF3BF69AF72}"/>
              </a:ext>
            </a:extLst>
          </p:cNvPr>
          <p:cNvSpPr/>
          <p:nvPr/>
        </p:nvSpPr>
        <p:spPr>
          <a:xfrm>
            <a:off x="1682899" y="3721293"/>
            <a:ext cx="2235200" cy="44994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Search Process</a:t>
            </a:r>
          </a:p>
        </p:txBody>
      </p:sp>
      <p:sp>
        <p:nvSpPr>
          <p:cNvPr id="10" name="TextBox 9">
            <a:extLst>
              <a:ext uri="{FF2B5EF4-FFF2-40B4-BE49-F238E27FC236}">
                <a16:creationId xmlns:a16="http://schemas.microsoft.com/office/drawing/2014/main" id="{6867AECA-8DDB-A735-B6B2-C54DED8C645A}"/>
              </a:ext>
            </a:extLst>
          </p:cNvPr>
          <p:cNvSpPr txBox="1"/>
          <p:nvPr/>
        </p:nvSpPr>
        <p:spPr>
          <a:xfrm>
            <a:off x="4577984" y="3617499"/>
            <a:ext cx="293421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AEC"/>
                </a:solidFill>
              </a:rPr>
              <a:t>Parent selection</a:t>
            </a:r>
          </a:p>
          <a:p>
            <a:pPr marL="285750" indent="-285750">
              <a:buFont typeface="Arial" panose="020B0604020202020204" pitchFamily="34" charset="0"/>
              <a:buChar char="•"/>
            </a:pPr>
            <a:r>
              <a:rPr lang="en-US" dirty="0">
                <a:solidFill>
                  <a:srgbClr val="3F4EFF"/>
                </a:solidFill>
              </a:rPr>
              <a:t>G</a:t>
            </a:r>
            <a:r>
              <a:rPr lang="en-US" dirty="0">
                <a:solidFill>
                  <a:srgbClr val="000AEC"/>
                </a:solidFill>
              </a:rPr>
              <a:t>enetic operators</a:t>
            </a:r>
          </a:p>
        </p:txBody>
      </p:sp>
      <p:sp>
        <p:nvSpPr>
          <p:cNvPr id="11" name="Left Brace 10">
            <a:extLst>
              <a:ext uri="{FF2B5EF4-FFF2-40B4-BE49-F238E27FC236}">
                <a16:creationId xmlns:a16="http://schemas.microsoft.com/office/drawing/2014/main" id="{510E5B84-8748-5990-9C9B-A8325B2E692B}"/>
              </a:ext>
            </a:extLst>
          </p:cNvPr>
          <p:cNvSpPr/>
          <p:nvPr/>
        </p:nvSpPr>
        <p:spPr>
          <a:xfrm>
            <a:off x="4166593" y="1584240"/>
            <a:ext cx="333829" cy="6463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BDB15A8E-E3B4-4513-DEAE-6CB3C6E5C3B2}"/>
              </a:ext>
            </a:extLst>
          </p:cNvPr>
          <p:cNvSpPr/>
          <p:nvPr/>
        </p:nvSpPr>
        <p:spPr>
          <a:xfrm>
            <a:off x="4166592" y="2592838"/>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BB646728-D2AF-1291-D85E-ACDE9C018731}"/>
              </a:ext>
            </a:extLst>
          </p:cNvPr>
          <p:cNvSpPr/>
          <p:nvPr/>
        </p:nvSpPr>
        <p:spPr>
          <a:xfrm>
            <a:off x="4166591" y="3606667"/>
            <a:ext cx="333829" cy="66799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CBFF592F-BE5E-A627-97BF-73021435197F}"/>
              </a:ext>
            </a:extLst>
          </p:cNvPr>
          <p:cNvSpPr/>
          <p:nvPr/>
        </p:nvSpPr>
        <p:spPr>
          <a:xfrm>
            <a:off x="1682899" y="4923601"/>
            <a:ext cx="2235200" cy="108992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Generality and Beyond</a:t>
            </a:r>
          </a:p>
        </p:txBody>
      </p:sp>
    </p:spTree>
    <p:extLst>
      <p:ext uri="{BB962C8B-B14F-4D97-AF65-F5344CB8AC3E}">
        <p14:creationId xmlns:p14="http://schemas.microsoft.com/office/powerpoint/2010/main" val="19645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A4FC80-1DF1-6940-8037-10BE1F317F27}"/>
              </a:ext>
            </a:extLst>
          </p:cNvPr>
          <p:cNvSpPr>
            <a:spLocks noGrp="1"/>
          </p:cNvSpPr>
          <p:nvPr>
            <p:ph type="title"/>
          </p:nvPr>
        </p:nvSpPr>
        <p:spPr/>
        <p:txBody>
          <a:bodyPr/>
          <a:lstStyle/>
          <a:p>
            <a:r>
              <a:rPr lang="en-GB" dirty="0"/>
              <a:t>Outline</a:t>
            </a:r>
            <a:endParaRPr lang="en-PT" dirty="0"/>
          </a:p>
        </p:txBody>
      </p:sp>
      <p:sp>
        <p:nvSpPr>
          <p:cNvPr id="7" name="Content Placeholder 6">
            <a:extLst>
              <a:ext uri="{FF2B5EF4-FFF2-40B4-BE49-F238E27FC236}">
                <a16:creationId xmlns:a16="http://schemas.microsoft.com/office/drawing/2014/main" id="{20791519-A36D-7749-8B34-53CA8A068C35}"/>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Introduction and Background</a:t>
            </a:r>
          </a:p>
          <a:p>
            <a:pPr marL="342900" indent="-342900">
              <a:buFont typeface="Arial" panose="020B0604020202020204" pitchFamily="34" charset="0"/>
              <a:buChar char="•"/>
            </a:pPr>
            <a:r>
              <a:rPr lang="en-GB" dirty="0"/>
              <a:t>Evolutionary Computation to Learn Combinatorial Optimisation Heuristics</a:t>
            </a:r>
          </a:p>
          <a:p>
            <a:pPr marL="342900" indent="-342900">
              <a:buFont typeface="Arial" panose="020B0604020202020204" pitchFamily="34" charset="0"/>
              <a:buChar char="•"/>
            </a:pPr>
            <a:r>
              <a:rPr lang="en-GB" dirty="0"/>
              <a:t>Machine Learning to Aid (Meta-)heuristics</a:t>
            </a:r>
          </a:p>
          <a:p>
            <a:pPr marL="342900" indent="-342900">
              <a:buFont typeface="Arial" panose="020B0604020202020204" pitchFamily="34" charset="0"/>
              <a:buChar char="•"/>
            </a:pPr>
            <a:r>
              <a:rPr lang="en-GB" dirty="0"/>
              <a:t>Challenges and Future Directions</a:t>
            </a:r>
          </a:p>
          <a:p>
            <a:endParaRPr lang="en-PT" dirty="0"/>
          </a:p>
        </p:txBody>
      </p:sp>
      <p:sp>
        <p:nvSpPr>
          <p:cNvPr id="5" name="Slide Number Placeholder 4">
            <a:extLst>
              <a:ext uri="{FF2B5EF4-FFF2-40B4-BE49-F238E27FC236}">
                <a16:creationId xmlns:a16="http://schemas.microsoft.com/office/drawing/2014/main" id="{1BD3DEAA-01DF-C541-9676-3FF4A23F6FEE}"/>
              </a:ext>
            </a:extLst>
          </p:cNvPr>
          <p:cNvSpPr>
            <a:spLocks noGrp="1"/>
          </p:cNvSpPr>
          <p:nvPr>
            <p:ph type="sldNum" sz="quarter" idx="12"/>
          </p:nvPr>
        </p:nvSpPr>
        <p:spPr/>
        <p:txBody>
          <a:bodyPr/>
          <a:lstStyle/>
          <a:p>
            <a:fld id="{F0FE092E-0505-704E-8CB1-0C6282EBDE1F}" type="slidenum">
              <a:rPr lang="en-PT" smtClean="0"/>
              <a:t>3</a:t>
            </a:fld>
            <a:endParaRPr lang="en-PT"/>
          </a:p>
        </p:txBody>
      </p:sp>
    </p:spTree>
    <p:extLst>
      <p:ext uri="{BB962C8B-B14F-4D97-AF65-F5344CB8AC3E}">
        <p14:creationId xmlns:p14="http://schemas.microsoft.com/office/powerpoint/2010/main" val="185778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D015-FF86-15DD-E899-BDC8AD081DB9}"/>
              </a:ext>
            </a:extLst>
          </p:cNvPr>
          <p:cNvSpPr>
            <a:spLocks noGrp="1"/>
          </p:cNvSpPr>
          <p:nvPr>
            <p:ph type="title"/>
          </p:nvPr>
        </p:nvSpPr>
        <p:spPr/>
        <p:txBody>
          <a:bodyPr/>
          <a:lstStyle/>
          <a:p>
            <a:r>
              <a:rPr lang="en-US" dirty="0"/>
              <a:t>Representation</a:t>
            </a:r>
          </a:p>
        </p:txBody>
      </p:sp>
      <p:sp>
        <p:nvSpPr>
          <p:cNvPr id="3" name="Content Placeholder 2">
            <a:extLst>
              <a:ext uri="{FF2B5EF4-FFF2-40B4-BE49-F238E27FC236}">
                <a16:creationId xmlns:a16="http://schemas.microsoft.com/office/drawing/2014/main" id="{7318EDED-2862-B2FE-6743-4A34EA3AE6C4}"/>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3F4EFF"/>
                </a:solidFill>
              </a:rPr>
              <a:t>Framework</a:t>
            </a:r>
          </a:p>
          <a:p>
            <a:pPr marL="1028700" lvl="1" indent="-342900">
              <a:buFont typeface="Arial" panose="020B0604020202020204" pitchFamily="34" charset="0"/>
              <a:buChar char="•"/>
            </a:pPr>
            <a:r>
              <a:rPr lang="en-US" b="1" dirty="0"/>
              <a:t>Input</a:t>
            </a:r>
            <a:r>
              <a:rPr lang="en-US" dirty="0"/>
              <a:t>: Instance</a:t>
            </a:r>
          </a:p>
          <a:p>
            <a:pPr marL="1028700" lvl="1" indent="-342900">
              <a:buFont typeface="Arial" panose="020B0604020202020204" pitchFamily="34" charset="0"/>
              <a:buChar char="•"/>
            </a:pPr>
            <a:r>
              <a:rPr lang="en-US" b="1" dirty="0"/>
              <a:t>Output</a:t>
            </a:r>
            <a:r>
              <a:rPr lang="en-US" dirty="0"/>
              <a:t>: Solution</a:t>
            </a:r>
          </a:p>
          <a:p>
            <a:pPr marL="1028700" lvl="1" indent="-342900">
              <a:buFont typeface="Arial" panose="020B0604020202020204" pitchFamily="34" charset="0"/>
              <a:buChar char="•"/>
            </a:pPr>
            <a:r>
              <a:rPr lang="en-US" b="1" dirty="0"/>
              <a:t>Parameters</a:t>
            </a:r>
            <a:r>
              <a:rPr lang="en-US" dirty="0"/>
              <a:t>: Heuristic to be learned</a:t>
            </a:r>
          </a:p>
          <a:p>
            <a:pPr marL="1485900" lvl="2" indent="-342900">
              <a:buFont typeface="Arial" panose="020B0604020202020204" pitchFamily="34" charset="0"/>
              <a:buChar char="•"/>
            </a:pPr>
            <a:r>
              <a:rPr lang="en-US" dirty="0"/>
              <a:t>Constructive heuristic</a:t>
            </a:r>
          </a:p>
          <a:p>
            <a:pPr marL="1485900" lvl="2" indent="-342900">
              <a:buFont typeface="Arial" panose="020B0604020202020204" pitchFamily="34" charset="0"/>
              <a:buChar char="•"/>
            </a:pPr>
            <a:r>
              <a:rPr lang="en-US" dirty="0"/>
              <a:t>Improvement heuristic / operator</a:t>
            </a:r>
          </a:p>
          <a:p>
            <a:pPr marL="1485900" lvl="2" indent="-342900">
              <a:buFont typeface="Arial" panose="020B0604020202020204" pitchFamily="34" charset="0"/>
              <a:buChar char="•"/>
            </a:pPr>
            <a:r>
              <a:rPr lang="en-US" dirty="0"/>
              <a:t>Parameters</a:t>
            </a:r>
          </a:p>
          <a:p>
            <a:pPr marL="342900" indent="-342900">
              <a:buFont typeface="Arial" panose="020B0604020202020204" pitchFamily="34" charset="0"/>
              <a:buChar char="•"/>
            </a:pPr>
            <a:r>
              <a:rPr lang="en-US" b="1" dirty="0">
                <a:solidFill>
                  <a:srgbClr val="3F4EFF"/>
                </a:solidFill>
              </a:rPr>
              <a:t>Space Definition </a:t>
            </a:r>
            <a:r>
              <a:rPr lang="en-US" dirty="0"/>
              <a:t>(Set of all possible heuristics)</a:t>
            </a:r>
          </a:p>
          <a:p>
            <a:pPr marL="1028700" lvl="1" indent="-342900">
              <a:buFont typeface="Arial" panose="020B0604020202020204" pitchFamily="34" charset="0"/>
              <a:buChar char="•"/>
            </a:pPr>
            <a:r>
              <a:rPr lang="en-US" dirty="0">
                <a:solidFill>
                  <a:srgbClr val="3F4EFF"/>
                </a:solidFill>
              </a:rPr>
              <a:t>Features / Terminals</a:t>
            </a:r>
          </a:p>
          <a:p>
            <a:pPr marL="1028700" lvl="1" indent="-342900">
              <a:buFont typeface="Arial" panose="020B0604020202020204" pitchFamily="34" charset="0"/>
              <a:buChar char="•"/>
            </a:pPr>
            <a:r>
              <a:rPr lang="en-US" dirty="0"/>
              <a:t>Functions / Non-terminals</a:t>
            </a:r>
          </a:p>
          <a:p>
            <a:pPr marL="1028700" lvl="1" indent="-342900">
              <a:buFont typeface="Arial" panose="020B0604020202020204" pitchFamily="34" charset="0"/>
              <a:buChar char="•"/>
            </a:pPr>
            <a:r>
              <a:rPr lang="en-US" dirty="0">
                <a:solidFill>
                  <a:srgbClr val="3F4EFF"/>
                </a:solidFill>
              </a:rPr>
              <a:t>Model structure (tree-based, linear-based, …)</a:t>
            </a:r>
          </a:p>
          <a:p>
            <a:pPr marL="1028700" lvl="1" indent="-342900">
              <a:buFont typeface="Arial" panose="020B0604020202020204" pitchFamily="34" charset="0"/>
              <a:buChar char="•"/>
            </a:pPr>
            <a:r>
              <a:rPr lang="en-US" dirty="0">
                <a:solidFill>
                  <a:srgbClr val="3F4EFF"/>
                </a:solidFill>
              </a:rPr>
              <a:t>Possible combinations (Grammar)</a:t>
            </a:r>
          </a:p>
        </p:txBody>
      </p:sp>
      <p:sp>
        <p:nvSpPr>
          <p:cNvPr id="4" name="Slide Number Placeholder 3">
            <a:extLst>
              <a:ext uri="{FF2B5EF4-FFF2-40B4-BE49-F238E27FC236}">
                <a16:creationId xmlns:a16="http://schemas.microsoft.com/office/drawing/2014/main" id="{8817389F-220D-C40B-60A7-6BC5B1B0F8A8}"/>
              </a:ext>
            </a:extLst>
          </p:cNvPr>
          <p:cNvSpPr>
            <a:spLocks noGrp="1"/>
          </p:cNvSpPr>
          <p:nvPr>
            <p:ph type="sldNum" sz="quarter" idx="12"/>
          </p:nvPr>
        </p:nvSpPr>
        <p:spPr/>
        <p:txBody>
          <a:bodyPr/>
          <a:lstStyle/>
          <a:p>
            <a:fld id="{F0FE092E-0505-704E-8CB1-0C6282EBDE1F}" type="slidenum">
              <a:rPr lang="en-PT" smtClean="0"/>
              <a:t>30</a:t>
            </a:fld>
            <a:endParaRPr lang="en-PT"/>
          </a:p>
        </p:txBody>
      </p:sp>
      <p:grpSp>
        <p:nvGrpSpPr>
          <p:cNvPr id="5" name="Group 4">
            <a:extLst>
              <a:ext uri="{FF2B5EF4-FFF2-40B4-BE49-F238E27FC236}">
                <a16:creationId xmlns:a16="http://schemas.microsoft.com/office/drawing/2014/main" id="{6B5FB053-0A62-EDDF-3FBA-8CDE3FBF4F9E}"/>
              </a:ext>
            </a:extLst>
          </p:cNvPr>
          <p:cNvGrpSpPr/>
          <p:nvPr/>
        </p:nvGrpSpPr>
        <p:grpSpPr>
          <a:xfrm>
            <a:off x="6143625" y="365126"/>
            <a:ext cx="2686050" cy="3397981"/>
            <a:chOff x="6368741" y="234176"/>
            <a:chExt cx="2686050" cy="3397981"/>
          </a:xfrm>
        </p:grpSpPr>
        <p:sp>
          <p:nvSpPr>
            <p:cNvPr id="6" name="Rounded Rectangle 5">
              <a:extLst>
                <a:ext uri="{FF2B5EF4-FFF2-40B4-BE49-F238E27FC236}">
                  <a16:creationId xmlns:a16="http://schemas.microsoft.com/office/drawing/2014/main" id="{EC0D82D7-B9D9-3481-BA5D-DA1DBF963D54}"/>
                </a:ext>
              </a:extLst>
            </p:cNvPr>
            <p:cNvSpPr/>
            <p:nvPr/>
          </p:nvSpPr>
          <p:spPr>
            <a:xfrm>
              <a:off x="6579219" y="936702"/>
              <a:ext cx="2274849" cy="2074128"/>
            </a:xfrm>
            <a:prstGeom prst="roundRect">
              <a:avLst>
                <a:gd name="adj" fmla="val 7292"/>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43B29074-38DE-FF57-6A4B-DE3780976441}"/>
                </a:ext>
              </a:extLst>
            </p:cNvPr>
            <p:cNvSpPr txBox="1"/>
            <p:nvPr/>
          </p:nvSpPr>
          <p:spPr>
            <a:xfrm>
              <a:off x="7072216" y="883024"/>
              <a:ext cx="1244251" cy="369332"/>
            </a:xfrm>
            <a:prstGeom prst="rect">
              <a:avLst/>
            </a:prstGeom>
            <a:noFill/>
          </p:spPr>
          <p:txBody>
            <a:bodyPr wrap="none" rtlCol="0">
              <a:spAutoFit/>
            </a:bodyPr>
            <a:lstStyle/>
            <a:p>
              <a:r>
                <a:rPr lang="en-US" dirty="0"/>
                <a:t>Framework</a:t>
              </a:r>
            </a:p>
          </p:txBody>
        </p:sp>
        <p:sp>
          <p:nvSpPr>
            <p:cNvPr id="8" name="Rounded Rectangle 7">
              <a:extLst>
                <a:ext uri="{FF2B5EF4-FFF2-40B4-BE49-F238E27FC236}">
                  <a16:creationId xmlns:a16="http://schemas.microsoft.com/office/drawing/2014/main" id="{637AC78D-BD93-72FC-0395-C47BAB484466}"/>
                </a:ext>
              </a:extLst>
            </p:cNvPr>
            <p:cNvSpPr/>
            <p:nvPr/>
          </p:nvSpPr>
          <p:spPr>
            <a:xfrm>
              <a:off x="6672145" y="1300309"/>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9" name="Rounded Rectangle 8">
              <a:extLst>
                <a:ext uri="{FF2B5EF4-FFF2-40B4-BE49-F238E27FC236}">
                  <a16:creationId xmlns:a16="http://schemas.microsoft.com/office/drawing/2014/main" id="{07877543-C861-0DE3-6EBF-AAB52C508562}"/>
                </a:ext>
              </a:extLst>
            </p:cNvPr>
            <p:cNvSpPr/>
            <p:nvPr/>
          </p:nvSpPr>
          <p:spPr>
            <a:xfrm>
              <a:off x="7763106" y="1300308"/>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0" name="Rounded Rectangle 9">
              <a:extLst>
                <a:ext uri="{FF2B5EF4-FFF2-40B4-BE49-F238E27FC236}">
                  <a16:creationId xmlns:a16="http://schemas.microsoft.com/office/drawing/2014/main" id="{8D1A9837-1393-F747-6913-158FF7B09C6C}"/>
                </a:ext>
              </a:extLst>
            </p:cNvPr>
            <p:cNvSpPr/>
            <p:nvPr/>
          </p:nvSpPr>
          <p:spPr>
            <a:xfrm>
              <a:off x="6672145" y="1856662"/>
              <a:ext cx="977592" cy="467867"/>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Heuristic</a:t>
              </a:r>
              <a:endParaRPr lang="en-US" sz="1600" dirty="0"/>
            </a:p>
          </p:txBody>
        </p:sp>
        <p:sp>
          <p:nvSpPr>
            <p:cNvPr id="11" name="Rounded Rectangle 10">
              <a:extLst>
                <a:ext uri="{FF2B5EF4-FFF2-40B4-BE49-F238E27FC236}">
                  <a16:creationId xmlns:a16="http://schemas.microsoft.com/office/drawing/2014/main" id="{A957C37F-3BBA-B1B6-DCA8-40A452DFBB7F}"/>
                </a:ext>
              </a:extLst>
            </p:cNvPr>
            <p:cNvSpPr/>
            <p:nvPr/>
          </p:nvSpPr>
          <p:spPr>
            <a:xfrm>
              <a:off x="7760086" y="1856662"/>
              <a:ext cx="977592" cy="467867"/>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Component</a:t>
              </a:r>
              <a:endParaRPr lang="en-US" sz="1600" dirty="0"/>
            </a:p>
          </p:txBody>
        </p:sp>
        <p:sp>
          <p:nvSpPr>
            <p:cNvPr id="12" name="Rounded Rectangle 11">
              <a:extLst>
                <a:ext uri="{FF2B5EF4-FFF2-40B4-BE49-F238E27FC236}">
                  <a16:creationId xmlns:a16="http://schemas.microsoft.com/office/drawing/2014/main" id="{73D4ED0D-10C2-D08D-31DD-C61176000995}"/>
                </a:ext>
              </a:extLst>
            </p:cNvPr>
            <p:cNvSpPr/>
            <p:nvPr/>
          </p:nvSpPr>
          <p:spPr>
            <a:xfrm>
              <a:off x="6672145" y="2410547"/>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3" name="Rounded Rectangle 12">
              <a:extLst>
                <a:ext uri="{FF2B5EF4-FFF2-40B4-BE49-F238E27FC236}">
                  <a16:creationId xmlns:a16="http://schemas.microsoft.com/office/drawing/2014/main" id="{A76D5A27-9498-49BE-EBAD-9F69B97F1717}"/>
                </a:ext>
              </a:extLst>
            </p:cNvPr>
            <p:cNvSpPr/>
            <p:nvPr/>
          </p:nvSpPr>
          <p:spPr>
            <a:xfrm>
              <a:off x="7760086" y="2408754"/>
              <a:ext cx="977592" cy="467867"/>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Parameter</a:t>
              </a:r>
              <a:endParaRPr lang="en-US" sz="1600" dirty="0"/>
            </a:p>
          </p:txBody>
        </p:sp>
        <p:sp>
          <p:nvSpPr>
            <p:cNvPr id="14" name="TextBox 13">
              <a:extLst>
                <a:ext uri="{FF2B5EF4-FFF2-40B4-BE49-F238E27FC236}">
                  <a16:creationId xmlns:a16="http://schemas.microsoft.com/office/drawing/2014/main" id="{144E075E-EADB-07BA-A759-7083C290B99E}"/>
                </a:ext>
              </a:extLst>
            </p:cNvPr>
            <p:cNvSpPr txBox="1"/>
            <p:nvPr/>
          </p:nvSpPr>
          <p:spPr>
            <a:xfrm>
              <a:off x="6368741" y="234176"/>
              <a:ext cx="968762" cy="369332"/>
            </a:xfrm>
            <a:prstGeom prst="rect">
              <a:avLst/>
            </a:prstGeom>
            <a:noFill/>
          </p:spPr>
          <p:txBody>
            <a:bodyPr wrap="square" rtlCol="0">
              <a:spAutoFit/>
            </a:bodyPr>
            <a:lstStyle/>
            <a:p>
              <a:r>
                <a:rPr lang="en-US" dirty="0"/>
                <a:t>Instance</a:t>
              </a:r>
            </a:p>
          </p:txBody>
        </p:sp>
        <p:cxnSp>
          <p:nvCxnSpPr>
            <p:cNvPr id="15" name="Elbow Connector 14">
              <a:extLst>
                <a:ext uri="{FF2B5EF4-FFF2-40B4-BE49-F238E27FC236}">
                  <a16:creationId xmlns:a16="http://schemas.microsoft.com/office/drawing/2014/main" id="{5D54022C-15FA-E1CA-3352-4EA3300D47AF}"/>
                </a:ext>
              </a:extLst>
            </p:cNvPr>
            <p:cNvCxnSpPr>
              <a:cxnSpLocks/>
              <a:stCxn id="14" idx="3"/>
            </p:cNvCxnSpPr>
            <p:nvPr/>
          </p:nvCxnSpPr>
          <p:spPr>
            <a:xfrm>
              <a:off x="7337503" y="418842"/>
              <a:ext cx="379141" cy="5178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82A80FA6-C640-FB0C-1C41-7B66748C34C5}"/>
                </a:ext>
              </a:extLst>
            </p:cNvPr>
            <p:cNvSpPr txBox="1"/>
            <p:nvPr/>
          </p:nvSpPr>
          <p:spPr>
            <a:xfrm>
              <a:off x="8086029" y="3262825"/>
              <a:ext cx="968762" cy="369332"/>
            </a:xfrm>
            <a:prstGeom prst="rect">
              <a:avLst/>
            </a:prstGeom>
            <a:noFill/>
          </p:spPr>
          <p:txBody>
            <a:bodyPr wrap="square" rtlCol="0">
              <a:spAutoFit/>
            </a:bodyPr>
            <a:lstStyle/>
            <a:p>
              <a:r>
                <a:rPr lang="en-US" dirty="0"/>
                <a:t>Solution</a:t>
              </a:r>
            </a:p>
          </p:txBody>
        </p:sp>
        <p:cxnSp>
          <p:nvCxnSpPr>
            <p:cNvPr id="17" name="Elbow Connector 16">
              <a:extLst>
                <a:ext uri="{FF2B5EF4-FFF2-40B4-BE49-F238E27FC236}">
                  <a16:creationId xmlns:a16="http://schemas.microsoft.com/office/drawing/2014/main" id="{5A9DDE58-2F12-640B-15F1-AFBF62B6814C}"/>
                </a:ext>
              </a:extLst>
            </p:cNvPr>
            <p:cNvCxnSpPr>
              <a:stCxn id="6" idx="2"/>
              <a:endCxn id="16" idx="1"/>
            </p:cNvCxnSpPr>
            <p:nvPr/>
          </p:nvCxnSpPr>
          <p:spPr>
            <a:xfrm rot="16200000" flipH="1">
              <a:off x="7683006" y="3044467"/>
              <a:ext cx="436661" cy="3693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91912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6DCE-490D-7548-FEB3-FE9D48C0BBE2}"/>
              </a:ext>
            </a:extLst>
          </p:cNvPr>
          <p:cNvSpPr>
            <a:spLocks noGrp="1"/>
          </p:cNvSpPr>
          <p:nvPr>
            <p:ph type="title"/>
          </p:nvPr>
        </p:nvSpPr>
        <p:spPr/>
        <p:txBody>
          <a:bodyPr/>
          <a:lstStyle/>
          <a:p>
            <a:r>
              <a:rPr lang="en-US" dirty="0"/>
              <a:t>Framework</a:t>
            </a:r>
          </a:p>
        </p:txBody>
      </p:sp>
      <p:sp>
        <p:nvSpPr>
          <p:cNvPr id="3" name="Content Placeholder 2">
            <a:extLst>
              <a:ext uri="{FF2B5EF4-FFF2-40B4-BE49-F238E27FC236}">
                <a16:creationId xmlns:a16="http://schemas.microsoft.com/office/drawing/2014/main" id="{B3423C98-7635-9A53-9296-80C84BDB1713}"/>
              </a:ext>
            </a:extLst>
          </p:cNvPr>
          <p:cNvSpPr>
            <a:spLocks noGrp="1"/>
          </p:cNvSpPr>
          <p:nvPr>
            <p:ph idx="1"/>
          </p:nvPr>
        </p:nvSpPr>
        <p:spPr/>
        <p:txBody>
          <a:bodyPr/>
          <a:lstStyle/>
          <a:p>
            <a:pPr marL="342900" indent="-342900">
              <a:buFont typeface="Arial" panose="020B0604020202020204" pitchFamily="34" charset="0"/>
              <a:buChar char="•"/>
            </a:pPr>
            <a:r>
              <a:rPr lang="en-US" dirty="0"/>
              <a:t>The framework is usually designed based on </a:t>
            </a:r>
            <a:r>
              <a:rPr lang="en-US" dirty="0">
                <a:solidFill>
                  <a:srgbClr val="3F4EFF"/>
                </a:solidFill>
              </a:rPr>
              <a:t>intuition</a:t>
            </a:r>
            <a:r>
              <a:rPr lang="en-US" dirty="0"/>
              <a:t> and </a:t>
            </a:r>
            <a:r>
              <a:rPr lang="en-US" dirty="0">
                <a:solidFill>
                  <a:srgbClr val="3F4EFF"/>
                </a:solidFill>
              </a:rPr>
              <a:t>domain knowledge</a:t>
            </a:r>
          </a:p>
          <a:p>
            <a:pPr marL="1143000" lvl="1" indent="-457200">
              <a:buFont typeface="+mj-lt"/>
              <a:buAutoNum type="arabicPeriod"/>
            </a:pPr>
            <a:r>
              <a:rPr lang="en-US" dirty="0"/>
              <a:t>Take an existing algorithm: everything is </a:t>
            </a:r>
            <a:r>
              <a:rPr lang="en-US" dirty="0">
                <a:solidFill>
                  <a:srgbClr val="FF00B5"/>
                </a:solidFill>
              </a:rPr>
              <a:t>manually designed </a:t>
            </a:r>
            <a:r>
              <a:rPr lang="en-US" dirty="0"/>
              <a:t>and </a:t>
            </a:r>
            <a:r>
              <a:rPr lang="en-US" dirty="0">
                <a:solidFill>
                  <a:srgbClr val="FF00B5"/>
                </a:solidFill>
              </a:rPr>
              <a:t>hard coded</a:t>
            </a:r>
          </a:p>
          <a:p>
            <a:pPr marL="1143000" lvl="1" indent="-457200">
              <a:buFont typeface="+mj-lt"/>
              <a:buAutoNum type="arabicPeriod"/>
            </a:pPr>
            <a:r>
              <a:rPr lang="en-US" dirty="0"/>
              <a:t>Identify the </a:t>
            </a:r>
            <a:r>
              <a:rPr lang="en-US" dirty="0">
                <a:solidFill>
                  <a:srgbClr val="3F4EFF"/>
                </a:solidFill>
              </a:rPr>
              <a:t>component(s)</a:t>
            </a:r>
            <a:r>
              <a:rPr lang="en-US" dirty="0"/>
              <a:t> of the existing algorithm to be learned</a:t>
            </a:r>
          </a:p>
          <a:p>
            <a:pPr marL="1143000" lvl="1" indent="-457200">
              <a:buFont typeface="+mj-lt"/>
              <a:buAutoNum type="arabicPeriod"/>
            </a:pPr>
            <a:r>
              <a:rPr lang="en-US" dirty="0" err="1">
                <a:solidFill>
                  <a:srgbClr val="3F4EFF"/>
                </a:solidFill>
              </a:rPr>
              <a:t>Parametrise</a:t>
            </a:r>
            <a:r>
              <a:rPr lang="en-US" dirty="0"/>
              <a:t> the identified component(s)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Examples</a:t>
            </a:r>
          </a:p>
          <a:p>
            <a:pPr marL="1028700" lvl="1" indent="-342900">
              <a:buFont typeface="Arial" panose="020B0604020202020204" pitchFamily="34" charset="0"/>
              <a:buChar char="•"/>
            </a:pPr>
            <a:r>
              <a:rPr lang="en-US" dirty="0"/>
              <a:t>Learn flexible job shop scheduling heuristics</a:t>
            </a:r>
          </a:p>
          <a:p>
            <a:pPr marL="1028700" lvl="1" indent="-342900">
              <a:buFont typeface="Arial" panose="020B0604020202020204" pitchFamily="34" charset="0"/>
              <a:buChar char="•"/>
            </a:pPr>
            <a:r>
              <a:rPr lang="en-US" dirty="0"/>
              <a:t>Learn ambulance dispatching heuristics</a:t>
            </a:r>
          </a:p>
        </p:txBody>
      </p:sp>
      <p:sp>
        <p:nvSpPr>
          <p:cNvPr id="4" name="Slide Number Placeholder 3">
            <a:extLst>
              <a:ext uri="{FF2B5EF4-FFF2-40B4-BE49-F238E27FC236}">
                <a16:creationId xmlns:a16="http://schemas.microsoft.com/office/drawing/2014/main" id="{7773432D-9A5D-B262-730B-96A19EDF009C}"/>
              </a:ext>
            </a:extLst>
          </p:cNvPr>
          <p:cNvSpPr>
            <a:spLocks noGrp="1"/>
          </p:cNvSpPr>
          <p:nvPr>
            <p:ph type="sldNum" sz="quarter" idx="12"/>
          </p:nvPr>
        </p:nvSpPr>
        <p:spPr/>
        <p:txBody>
          <a:bodyPr/>
          <a:lstStyle/>
          <a:p>
            <a:fld id="{F0FE092E-0505-704E-8CB1-0C6282EBDE1F}" type="slidenum">
              <a:rPr lang="en-PT" smtClean="0"/>
              <a:t>31</a:t>
            </a:fld>
            <a:endParaRPr lang="en-PT"/>
          </a:p>
        </p:txBody>
      </p:sp>
    </p:spTree>
    <p:extLst>
      <p:ext uri="{BB962C8B-B14F-4D97-AF65-F5344CB8AC3E}">
        <p14:creationId xmlns:p14="http://schemas.microsoft.com/office/powerpoint/2010/main" val="545419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C30-DBE7-9335-2D77-37EE99C9BEC3}"/>
              </a:ext>
            </a:extLst>
          </p:cNvPr>
          <p:cNvSpPr>
            <a:spLocks noGrp="1"/>
          </p:cNvSpPr>
          <p:nvPr>
            <p:ph type="title"/>
          </p:nvPr>
        </p:nvSpPr>
        <p:spPr/>
        <p:txBody>
          <a:bodyPr>
            <a:normAutofit fontScale="90000"/>
          </a:bodyPr>
          <a:lstStyle/>
          <a:p>
            <a:r>
              <a:rPr lang="en-US" dirty="0"/>
              <a:t>Flexible Job Shop Scheduling Heuristics</a:t>
            </a:r>
          </a:p>
        </p:txBody>
      </p:sp>
      <p:sp>
        <p:nvSpPr>
          <p:cNvPr id="3" name="Content Placeholder 2">
            <a:extLst>
              <a:ext uri="{FF2B5EF4-FFF2-40B4-BE49-F238E27FC236}">
                <a16:creationId xmlns:a16="http://schemas.microsoft.com/office/drawing/2014/main" id="{91102729-EC2B-64F1-50B4-38573AEA409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Process set of </a:t>
            </a:r>
            <a:r>
              <a:rPr lang="en-US" sz="2000" dirty="0">
                <a:solidFill>
                  <a:srgbClr val="000AEC"/>
                </a:solidFill>
              </a:rPr>
              <a:t>jobs</a:t>
            </a:r>
            <a:r>
              <a:rPr lang="en-US" sz="2000" dirty="0"/>
              <a:t> by a set of </a:t>
            </a:r>
            <a:r>
              <a:rPr lang="en-US" sz="2000" dirty="0">
                <a:solidFill>
                  <a:srgbClr val="3F4EFF"/>
                </a:solidFill>
              </a:rPr>
              <a:t>machines</a:t>
            </a:r>
          </a:p>
          <a:p>
            <a:pPr marL="342900" indent="-342900">
              <a:buFont typeface="Arial" panose="020B0604020202020204" pitchFamily="34" charset="0"/>
              <a:buChar char="•"/>
            </a:pPr>
            <a:r>
              <a:rPr lang="en-US" sz="2000" dirty="0"/>
              <a:t>Each job has a sequence of </a:t>
            </a:r>
            <a:r>
              <a:rPr lang="en-US" sz="2000" dirty="0">
                <a:solidFill>
                  <a:srgbClr val="000AEC"/>
                </a:solidFill>
              </a:rPr>
              <a:t>operations</a:t>
            </a:r>
          </a:p>
          <a:p>
            <a:pPr marL="342900" indent="-342900">
              <a:buFont typeface="Arial" panose="020B0604020202020204" pitchFamily="34" charset="0"/>
              <a:buChar char="•"/>
            </a:pPr>
            <a:r>
              <a:rPr lang="en-US" sz="2000" dirty="0"/>
              <a:t>Each operation can be processed by multiple candidate </a:t>
            </a:r>
            <a:r>
              <a:rPr lang="en-US" sz="2000" dirty="0">
                <a:solidFill>
                  <a:srgbClr val="000AEC"/>
                </a:solidFill>
              </a:rPr>
              <a:t>machines</a:t>
            </a:r>
            <a:endParaRPr lang="en-US" sz="2000" dirty="0"/>
          </a:p>
          <a:p>
            <a:pPr marL="342900" indent="-342900">
              <a:buFont typeface="Arial" panose="020B0604020202020204" pitchFamily="34" charset="0"/>
              <a:buChar char="•"/>
            </a:pPr>
            <a:r>
              <a:rPr lang="en-US" sz="2000" b="1" dirty="0">
                <a:solidFill>
                  <a:srgbClr val="FF00B5"/>
                </a:solidFill>
              </a:rPr>
              <a:t>Routing</a:t>
            </a:r>
            <a:r>
              <a:rPr lang="en-US" sz="2000" b="1" dirty="0">
                <a:solidFill>
                  <a:srgbClr val="000AEC"/>
                </a:solidFill>
              </a:rPr>
              <a:t> </a:t>
            </a:r>
            <a:r>
              <a:rPr lang="en-US" sz="2000" b="1" dirty="0"/>
              <a:t>decision</a:t>
            </a:r>
            <a:r>
              <a:rPr lang="en-US" sz="2000" dirty="0"/>
              <a:t>: select a machine for an operation</a:t>
            </a:r>
          </a:p>
          <a:p>
            <a:pPr marL="342900" indent="-342900">
              <a:buFont typeface="Arial" panose="020B0604020202020204" pitchFamily="34" charset="0"/>
              <a:buChar char="•"/>
            </a:pPr>
            <a:r>
              <a:rPr lang="en-US" sz="2000" b="1" dirty="0">
                <a:solidFill>
                  <a:srgbClr val="FF3DAB"/>
                </a:solidFill>
              </a:rPr>
              <a:t>Sequencing </a:t>
            </a:r>
            <a:r>
              <a:rPr lang="en-US" sz="2000" b="1" dirty="0"/>
              <a:t>decision</a:t>
            </a:r>
            <a:r>
              <a:rPr lang="en-US" sz="2000" dirty="0"/>
              <a:t>: select the next operation from a machine’s queue</a:t>
            </a:r>
          </a:p>
        </p:txBody>
      </p:sp>
      <p:sp>
        <p:nvSpPr>
          <p:cNvPr id="4" name="Slide Number Placeholder 3">
            <a:extLst>
              <a:ext uri="{FF2B5EF4-FFF2-40B4-BE49-F238E27FC236}">
                <a16:creationId xmlns:a16="http://schemas.microsoft.com/office/drawing/2014/main" id="{EAB93364-7D84-5ED0-BF39-4D9AE64641BF}"/>
              </a:ext>
            </a:extLst>
          </p:cNvPr>
          <p:cNvSpPr>
            <a:spLocks noGrp="1"/>
          </p:cNvSpPr>
          <p:nvPr>
            <p:ph type="sldNum" sz="quarter" idx="12"/>
          </p:nvPr>
        </p:nvSpPr>
        <p:spPr/>
        <p:txBody>
          <a:bodyPr/>
          <a:lstStyle/>
          <a:p>
            <a:fld id="{F0FE092E-0505-704E-8CB1-0C6282EBDE1F}" type="slidenum">
              <a:rPr lang="en-PT" smtClean="0"/>
              <a:t>32</a:t>
            </a:fld>
            <a:endParaRPr lang="en-PT"/>
          </a:p>
        </p:txBody>
      </p:sp>
      <p:pic>
        <p:nvPicPr>
          <p:cNvPr id="7" name="Graphic 6">
            <a:extLst>
              <a:ext uri="{FF2B5EF4-FFF2-40B4-BE49-F238E27FC236}">
                <a16:creationId xmlns:a16="http://schemas.microsoft.com/office/drawing/2014/main" id="{855BC684-25CF-E5D7-852F-C6C9BC40C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2719" y="4136171"/>
            <a:ext cx="2900582" cy="2042594"/>
          </a:xfrm>
          <a:prstGeom prst="rect">
            <a:avLst/>
          </a:prstGeom>
        </p:spPr>
      </p:pic>
      <p:sp>
        <p:nvSpPr>
          <p:cNvPr id="8" name="TextBox 7">
            <a:extLst>
              <a:ext uri="{FF2B5EF4-FFF2-40B4-BE49-F238E27FC236}">
                <a16:creationId xmlns:a16="http://schemas.microsoft.com/office/drawing/2014/main" id="{69DD7B2C-821E-DC59-467E-9034F4760298}"/>
              </a:ext>
            </a:extLst>
          </p:cNvPr>
          <p:cNvSpPr txBox="1"/>
          <p:nvPr/>
        </p:nvSpPr>
        <p:spPr>
          <a:xfrm>
            <a:off x="4994876" y="5870087"/>
            <a:ext cx="1161826" cy="307777"/>
          </a:xfrm>
          <a:prstGeom prst="rect">
            <a:avLst/>
          </a:prstGeom>
          <a:noFill/>
        </p:spPr>
        <p:txBody>
          <a:bodyPr wrap="square" rtlCol="0">
            <a:spAutoFit/>
          </a:bodyPr>
          <a:lstStyle/>
          <a:p>
            <a:r>
              <a:rPr lang="en-US" sz="1400" dirty="0">
                <a:solidFill>
                  <a:srgbClr val="FF00B5"/>
                </a:solidFill>
              </a:rPr>
              <a:t>Routing</a:t>
            </a:r>
            <a:endParaRPr lang="en-US" dirty="0">
              <a:solidFill>
                <a:srgbClr val="FF00B5"/>
              </a:solidFill>
            </a:endParaRPr>
          </a:p>
        </p:txBody>
      </p:sp>
      <p:cxnSp>
        <p:nvCxnSpPr>
          <p:cNvPr id="12" name="Straight Arrow Connector 11">
            <a:extLst>
              <a:ext uri="{FF2B5EF4-FFF2-40B4-BE49-F238E27FC236}">
                <a16:creationId xmlns:a16="http://schemas.microsoft.com/office/drawing/2014/main" id="{4343776B-5108-7D1F-7CDB-0CB38102AB17}"/>
              </a:ext>
            </a:extLst>
          </p:cNvPr>
          <p:cNvCxnSpPr>
            <a:cxnSpLocks/>
          </p:cNvCxnSpPr>
          <p:nvPr/>
        </p:nvCxnSpPr>
        <p:spPr>
          <a:xfrm>
            <a:off x="440641" y="5744583"/>
            <a:ext cx="3132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CDEE4E2-1D80-90E9-3C34-CB7055D933E9}"/>
              </a:ext>
            </a:extLst>
          </p:cNvPr>
          <p:cNvSpPr txBox="1"/>
          <p:nvPr/>
        </p:nvSpPr>
        <p:spPr>
          <a:xfrm>
            <a:off x="444687" y="4496145"/>
            <a:ext cx="429926" cy="307777"/>
          </a:xfrm>
          <a:prstGeom prst="rect">
            <a:avLst/>
          </a:prstGeom>
          <a:noFill/>
        </p:spPr>
        <p:txBody>
          <a:bodyPr wrap="none" rtlCol="0">
            <a:spAutoFit/>
          </a:bodyPr>
          <a:lstStyle/>
          <a:p>
            <a:r>
              <a:rPr lang="en-US" sz="1400" dirty="0"/>
              <a:t>M1</a:t>
            </a:r>
          </a:p>
        </p:txBody>
      </p:sp>
      <p:sp>
        <p:nvSpPr>
          <p:cNvPr id="14" name="TextBox 13">
            <a:extLst>
              <a:ext uri="{FF2B5EF4-FFF2-40B4-BE49-F238E27FC236}">
                <a16:creationId xmlns:a16="http://schemas.microsoft.com/office/drawing/2014/main" id="{1F4F1FE0-1F72-88F0-D55A-BDE60F76BA5E}"/>
              </a:ext>
            </a:extLst>
          </p:cNvPr>
          <p:cNvSpPr txBox="1"/>
          <p:nvPr/>
        </p:nvSpPr>
        <p:spPr>
          <a:xfrm>
            <a:off x="440641" y="4918669"/>
            <a:ext cx="429926" cy="307777"/>
          </a:xfrm>
          <a:prstGeom prst="rect">
            <a:avLst/>
          </a:prstGeom>
          <a:noFill/>
        </p:spPr>
        <p:txBody>
          <a:bodyPr wrap="none" rtlCol="0">
            <a:spAutoFit/>
          </a:bodyPr>
          <a:lstStyle/>
          <a:p>
            <a:r>
              <a:rPr lang="en-US" sz="1400" dirty="0"/>
              <a:t>M2</a:t>
            </a:r>
          </a:p>
        </p:txBody>
      </p:sp>
      <p:sp>
        <p:nvSpPr>
          <p:cNvPr id="15" name="TextBox 14">
            <a:extLst>
              <a:ext uri="{FF2B5EF4-FFF2-40B4-BE49-F238E27FC236}">
                <a16:creationId xmlns:a16="http://schemas.microsoft.com/office/drawing/2014/main" id="{FFEC2D5C-41B7-D472-0CDF-8DD6CC2FB64E}"/>
              </a:ext>
            </a:extLst>
          </p:cNvPr>
          <p:cNvSpPr txBox="1"/>
          <p:nvPr/>
        </p:nvSpPr>
        <p:spPr>
          <a:xfrm>
            <a:off x="440642" y="5288001"/>
            <a:ext cx="429926" cy="307777"/>
          </a:xfrm>
          <a:prstGeom prst="rect">
            <a:avLst/>
          </a:prstGeom>
          <a:noFill/>
        </p:spPr>
        <p:txBody>
          <a:bodyPr wrap="none" rtlCol="0">
            <a:spAutoFit/>
          </a:bodyPr>
          <a:lstStyle/>
          <a:p>
            <a:r>
              <a:rPr lang="en-US" sz="1400" dirty="0"/>
              <a:t>M3</a:t>
            </a:r>
          </a:p>
        </p:txBody>
      </p:sp>
      <p:sp>
        <p:nvSpPr>
          <p:cNvPr id="16" name="Rectangle 15">
            <a:extLst>
              <a:ext uri="{FF2B5EF4-FFF2-40B4-BE49-F238E27FC236}">
                <a16:creationId xmlns:a16="http://schemas.microsoft.com/office/drawing/2014/main" id="{62CFC9F7-BA63-2CCD-E8E1-DFDF7E93E1F8}"/>
              </a:ext>
            </a:extLst>
          </p:cNvPr>
          <p:cNvSpPr/>
          <p:nvPr/>
        </p:nvSpPr>
        <p:spPr>
          <a:xfrm>
            <a:off x="952720" y="4930660"/>
            <a:ext cx="634701" cy="3573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O11</a:t>
            </a:r>
          </a:p>
        </p:txBody>
      </p:sp>
      <p:sp>
        <p:nvSpPr>
          <p:cNvPr id="17" name="Rectangle 16">
            <a:extLst>
              <a:ext uri="{FF2B5EF4-FFF2-40B4-BE49-F238E27FC236}">
                <a16:creationId xmlns:a16="http://schemas.microsoft.com/office/drawing/2014/main" id="{CD60C939-D5F6-86F2-B443-D5D58EF8503D}"/>
              </a:ext>
            </a:extLst>
          </p:cNvPr>
          <p:cNvSpPr/>
          <p:nvPr/>
        </p:nvSpPr>
        <p:spPr>
          <a:xfrm>
            <a:off x="2188274" y="4490602"/>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O12</a:t>
            </a:r>
          </a:p>
        </p:txBody>
      </p:sp>
      <p:sp>
        <p:nvSpPr>
          <p:cNvPr id="18" name="Rectangle 17">
            <a:extLst>
              <a:ext uri="{FF2B5EF4-FFF2-40B4-BE49-F238E27FC236}">
                <a16:creationId xmlns:a16="http://schemas.microsoft.com/office/drawing/2014/main" id="{1BAC4E62-5167-6835-B690-7934BE58B4C6}"/>
              </a:ext>
            </a:extLst>
          </p:cNvPr>
          <p:cNvSpPr/>
          <p:nvPr/>
        </p:nvSpPr>
        <p:spPr>
          <a:xfrm>
            <a:off x="952720" y="4490602"/>
            <a:ext cx="746987" cy="3573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O21</a:t>
            </a:r>
          </a:p>
        </p:txBody>
      </p:sp>
      <p:sp>
        <p:nvSpPr>
          <p:cNvPr id="19" name="Rectangle 18">
            <a:extLst>
              <a:ext uri="{FF2B5EF4-FFF2-40B4-BE49-F238E27FC236}">
                <a16:creationId xmlns:a16="http://schemas.microsoft.com/office/drawing/2014/main" id="{B956C2B2-0A20-081A-7D72-E8E6A60A9EB2}"/>
              </a:ext>
            </a:extLst>
          </p:cNvPr>
          <p:cNvSpPr/>
          <p:nvPr/>
        </p:nvSpPr>
        <p:spPr>
          <a:xfrm>
            <a:off x="2938407" y="4491063"/>
            <a:ext cx="634701" cy="357341"/>
          </a:xfrm>
          <a:prstGeom prst="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O31</a:t>
            </a:r>
          </a:p>
        </p:txBody>
      </p:sp>
      <p:sp>
        <p:nvSpPr>
          <p:cNvPr id="22" name="Freeform 21">
            <a:extLst>
              <a:ext uri="{FF2B5EF4-FFF2-40B4-BE49-F238E27FC236}">
                <a16:creationId xmlns:a16="http://schemas.microsoft.com/office/drawing/2014/main" id="{693E7C88-BFC9-1930-7CBE-D3240EFD8B7C}"/>
              </a:ext>
            </a:extLst>
          </p:cNvPr>
          <p:cNvSpPr/>
          <p:nvPr/>
        </p:nvSpPr>
        <p:spPr>
          <a:xfrm>
            <a:off x="1710464" y="4226675"/>
            <a:ext cx="860841" cy="334567"/>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22">
            <a:extLst>
              <a:ext uri="{FF2B5EF4-FFF2-40B4-BE49-F238E27FC236}">
                <a16:creationId xmlns:a16="http://schemas.microsoft.com/office/drawing/2014/main" id="{912ADA9A-D9A8-F8D3-5F58-F7A57AB91C31}"/>
              </a:ext>
            </a:extLst>
          </p:cNvPr>
          <p:cNvSpPr/>
          <p:nvPr/>
        </p:nvSpPr>
        <p:spPr>
          <a:xfrm>
            <a:off x="1708886" y="4212628"/>
            <a:ext cx="1603503" cy="348614"/>
          </a:xfrm>
          <a:custGeom>
            <a:avLst/>
            <a:gdLst>
              <a:gd name="connsiteX0" fmla="*/ 1011219 w 1011219"/>
              <a:gd name="connsiteY0" fmla="*/ 248506 h 334567"/>
              <a:gd name="connsiteX1" fmla="*/ 387276 w 1011219"/>
              <a:gd name="connsiteY1" fmla="*/ 1080 h 334567"/>
              <a:gd name="connsiteX2" fmla="*/ 0 w 1011219"/>
              <a:gd name="connsiteY2" fmla="*/ 334567 h 334567"/>
            </a:gdLst>
            <a:ahLst/>
            <a:cxnLst>
              <a:cxn ang="0">
                <a:pos x="connsiteX0" y="connsiteY0"/>
              </a:cxn>
              <a:cxn ang="0">
                <a:pos x="connsiteX1" y="connsiteY1"/>
              </a:cxn>
              <a:cxn ang="0">
                <a:pos x="connsiteX2" y="connsiteY2"/>
              </a:cxn>
            </a:cxnLst>
            <a:rect l="l" t="t" r="r" b="b"/>
            <a:pathLst>
              <a:path w="1011219" h="334567">
                <a:moveTo>
                  <a:pt x="1011219" y="248506"/>
                </a:moveTo>
                <a:cubicBezTo>
                  <a:pt x="783515" y="117621"/>
                  <a:pt x="555812" y="-13263"/>
                  <a:pt x="387276" y="1080"/>
                </a:cubicBezTo>
                <a:cubicBezTo>
                  <a:pt x="218740" y="15423"/>
                  <a:pt x="109370" y="174995"/>
                  <a:pt x="0" y="334567"/>
                </a:cubicBezTo>
              </a:path>
            </a:pathLst>
          </a:custGeom>
          <a:noFill/>
          <a:ln>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22D978EF-969E-13E7-975A-E23C7526F60B}"/>
              </a:ext>
            </a:extLst>
          </p:cNvPr>
          <p:cNvSpPr txBox="1"/>
          <p:nvPr/>
        </p:nvSpPr>
        <p:spPr>
          <a:xfrm>
            <a:off x="1409846" y="5869636"/>
            <a:ext cx="1574161" cy="307777"/>
          </a:xfrm>
          <a:prstGeom prst="rect">
            <a:avLst/>
          </a:prstGeom>
          <a:noFill/>
        </p:spPr>
        <p:txBody>
          <a:bodyPr wrap="square" rtlCol="0">
            <a:spAutoFit/>
          </a:bodyPr>
          <a:lstStyle/>
          <a:p>
            <a:r>
              <a:rPr lang="en-US" sz="1400" dirty="0">
                <a:solidFill>
                  <a:srgbClr val="FF00B5"/>
                </a:solidFill>
              </a:rPr>
              <a:t>Sequencing</a:t>
            </a:r>
          </a:p>
        </p:txBody>
      </p:sp>
    </p:spTree>
    <p:extLst>
      <p:ext uri="{BB962C8B-B14F-4D97-AF65-F5344CB8AC3E}">
        <p14:creationId xmlns:p14="http://schemas.microsoft.com/office/powerpoint/2010/main" val="680503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E27D-0C3C-0051-E5BB-4A41F61FF1ED}"/>
              </a:ext>
            </a:extLst>
          </p:cNvPr>
          <p:cNvSpPr>
            <a:spLocks noGrp="1"/>
          </p:cNvSpPr>
          <p:nvPr>
            <p:ph type="title"/>
          </p:nvPr>
        </p:nvSpPr>
        <p:spPr/>
        <p:txBody>
          <a:bodyPr/>
          <a:lstStyle/>
          <a:p>
            <a:r>
              <a:rPr lang="en-US" dirty="0"/>
              <a:t>Framework 1: non-delay</a:t>
            </a:r>
          </a:p>
        </p:txBody>
      </p:sp>
      <p:sp>
        <p:nvSpPr>
          <p:cNvPr id="3" name="Content Placeholder 2">
            <a:extLst>
              <a:ext uri="{FF2B5EF4-FFF2-40B4-BE49-F238E27FC236}">
                <a16:creationId xmlns:a16="http://schemas.microsoft.com/office/drawing/2014/main" id="{8CE59E66-6645-2DFC-21AB-55A366486D7E}"/>
              </a:ext>
            </a:extLst>
          </p:cNvPr>
          <p:cNvSpPr>
            <a:spLocks noGrp="1"/>
          </p:cNvSpPr>
          <p:nvPr>
            <p:ph idx="1"/>
          </p:nvPr>
        </p:nvSpPr>
        <p:spPr/>
        <p:txBody>
          <a:bodyPr/>
          <a:lstStyle/>
          <a:p>
            <a:pPr marL="342900" indent="-342900">
              <a:buFont typeface="Arial" panose="020B0604020202020204" pitchFamily="34" charset="0"/>
              <a:buChar char="•"/>
            </a:pPr>
            <a:r>
              <a:rPr lang="en-US" dirty="0"/>
              <a:t>Select machine as soon as an operation is ready</a:t>
            </a:r>
          </a:p>
          <a:p>
            <a:pPr marL="342900" indent="-342900">
              <a:buFont typeface="Arial" panose="020B0604020202020204" pitchFamily="34" charset="0"/>
              <a:buChar char="•"/>
            </a:pPr>
            <a:r>
              <a:rPr lang="en-US" dirty="0"/>
              <a:t>Select operation as soon as a machine becomes idle</a:t>
            </a:r>
          </a:p>
        </p:txBody>
      </p:sp>
      <p:sp>
        <p:nvSpPr>
          <p:cNvPr id="4" name="Slide Number Placeholder 3">
            <a:extLst>
              <a:ext uri="{FF2B5EF4-FFF2-40B4-BE49-F238E27FC236}">
                <a16:creationId xmlns:a16="http://schemas.microsoft.com/office/drawing/2014/main" id="{77CB7D6C-5A66-B080-DA54-3845F0B74C97}"/>
              </a:ext>
            </a:extLst>
          </p:cNvPr>
          <p:cNvSpPr>
            <a:spLocks noGrp="1"/>
          </p:cNvSpPr>
          <p:nvPr>
            <p:ph type="sldNum" sz="quarter" idx="12"/>
          </p:nvPr>
        </p:nvSpPr>
        <p:spPr/>
        <p:txBody>
          <a:bodyPr/>
          <a:lstStyle/>
          <a:p>
            <a:fld id="{F0FE092E-0505-704E-8CB1-0C6282EBDE1F}" type="slidenum">
              <a:rPr lang="en-PT" smtClean="0"/>
              <a:t>33</a:t>
            </a:fld>
            <a:endParaRPr lang="en-PT"/>
          </a:p>
        </p:txBody>
      </p:sp>
      <p:sp>
        <p:nvSpPr>
          <p:cNvPr id="5" name="Rectangle 4">
            <a:extLst>
              <a:ext uri="{FF2B5EF4-FFF2-40B4-BE49-F238E27FC236}">
                <a16:creationId xmlns:a16="http://schemas.microsoft.com/office/drawing/2014/main" id="{722AF402-8395-435D-7126-08B99441818C}"/>
              </a:ext>
            </a:extLst>
          </p:cNvPr>
          <p:cNvSpPr/>
          <p:nvPr/>
        </p:nvSpPr>
        <p:spPr>
          <a:xfrm>
            <a:off x="597735" y="3893687"/>
            <a:ext cx="817464" cy="683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Ready op</a:t>
            </a:r>
          </a:p>
        </p:txBody>
      </p:sp>
      <p:sp>
        <p:nvSpPr>
          <p:cNvPr id="6" name="Oval 5">
            <a:extLst>
              <a:ext uri="{FF2B5EF4-FFF2-40B4-BE49-F238E27FC236}">
                <a16:creationId xmlns:a16="http://schemas.microsoft.com/office/drawing/2014/main" id="{C990A2C1-7FD8-8FDC-22DB-EAAECD0485FA}"/>
              </a:ext>
            </a:extLst>
          </p:cNvPr>
          <p:cNvSpPr/>
          <p:nvPr/>
        </p:nvSpPr>
        <p:spPr>
          <a:xfrm>
            <a:off x="1817094" y="3183742"/>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1</a:t>
            </a:r>
          </a:p>
        </p:txBody>
      </p:sp>
      <p:sp>
        <p:nvSpPr>
          <p:cNvPr id="7" name="Oval 6">
            <a:extLst>
              <a:ext uri="{FF2B5EF4-FFF2-40B4-BE49-F238E27FC236}">
                <a16:creationId xmlns:a16="http://schemas.microsoft.com/office/drawing/2014/main" id="{A3D0119C-ED22-9FE2-0ACE-8E20D22ABE80}"/>
              </a:ext>
            </a:extLst>
          </p:cNvPr>
          <p:cNvSpPr/>
          <p:nvPr/>
        </p:nvSpPr>
        <p:spPr>
          <a:xfrm>
            <a:off x="1817094" y="3956626"/>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2</a:t>
            </a:r>
          </a:p>
        </p:txBody>
      </p:sp>
      <p:sp>
        <p:nvSpPr>
          <p:cNvPr id="8" name="Oval 7">
            <a:extLst>
              <a:ext uri="{FF2B5EF4-FFF2-40B4-BE49-F238E27FC236}">
                <a16:creationId xmlns:a16="http://schemas.microsoft.com/office/drawing/2014/main" id="{B3791592-B27B-BC09-A4D0-CACDF08ACEEA}"/>
              </a:ext>
            </a:extLst>
          </p:cNvPr>
          <p:cNvSpPr/>
          <p:nvPr/>
        </p:nvSpPr>
        <p:spPr>
          <a:xfrm>
            <a:off x="1817094" y="4729510"/>
            <a:ext cx="1669142"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Machine 3</a:t>
            </a:r>
          </a:p>
        </p:txBody>
      </p:sp>
      <p:sp>
        <p:nvSpPr>
          <p:cNvPr id="9" name="Rectangle 8">
            <a:extLst>
              <a:ext uri="{FF2B5EF4-FFF2-40B4-BE49-F238E27FC236}">
                <a16:creationId xmlns:a16="http://schemas.microsoft.com/office/drawing/2014/main" id="{25977EEF-F276-9E01-3DDF-C9A27E949C09}"/>
              </a:ext>
            </a:extLst>
          </p:cNvPr>
          <p:cNvSpPr/>
          <p:nvPr/>
        </p:nvSpPr>
        <p:spPr>
          <a:xfrm>
            <a:off x="3587836" y="3415971"/>
            <a:ext cx="130628" cy="35015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E3F24223-4991-BFAE-3107-E2E7FB8ADE60}"/>
              </a:ext>
            </a:extLst>
          </p:cNvPr>
          <p:cNvSpPr/>
          <p:nvPr/>
        </p:nvSpPr>
        <p:spPr>
          <a:xfrm>
            <a:off x="3587836" y="423368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CFD447EC-8EC1-CA1E-B820-2A1E489145B8}"/>
              </a:ext>
            </a:extLst>
          </p:cNvPr>
          <p:cNvSpPr/>
          <p:nvPr/>
        </p:nvSpPr>
        <p:spPr>
          <a:xfrm>
            <a:off x="3587836" y="5114142"/>
            <a:ext cx="130628" cy="14748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12" name="Straight Arrow Connector 11">
            <a:extLst>
              <a:ext uri="{FF2B5EF4-FFF2-40B4-BE49-F238E27FC236}">
                <a16:creationId xmlns:a16="http://schemas.microsoft.com/office/drawing/2014/main" id="{A35E9E53-FB95-3756-6503-043DB9A2E6B9}"/>
              </a:ext>
            </a:extLst>
          </p:cNvPr>
          <p:cNvCxnSpPr>
            <a:cxnSpLocks/>
            <a:stCxn id="5" idx="3"/>
            <a:endCxn id="6" idx="2"/>
          </p:cNvCxnSpPr>
          <p:nvPr/>
        </p:nvCxnSpPr>
        <p:spPr>
          <a:xfrm flipV="1">
            <a:off x="1415199" y="3474935"/>
            <a:ext cx="401895" cy="760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EC563A63-325C-9AB8-C858-76973D1E5EC4}"/>
              </a:ext>
            </a:extLst>
          </p:cNvPr>
          <p:cNvSpPr/>
          <p:nvPr/>
        </p:nvSpPr>
        <p:spPr>
          <a:xfrm>
            <a:off x="4313816" y="3651042"/>
            <a:ext cx="1283224" cy="9878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t>Idle Machine</a:t>
            </a:r>
          </a:p>
        </p:txBody>
      </p:sp>
      <p:sp>
        <p:nvSpPr>
          <p:cNvPr id="14" name="TextBox 13">
            <a:extLst>
              <a:ext uri="{FF2B5EF4-FFF2-40B4-BE49-F238E27FC236}">
                <a16:creationId xmlns:a16="http://schemas.microsoft.com/office/drawing/2014/main" id="{2672DA42-C933-7EB3-1827-AF9CE93187EA}"/>
              </a:ext>
            </a:extLst>
          </p:cNvPr>
          <p:cNvSpPr txBox="1"/>
          <p:nvPr/>
        </p:nvSpPr>
        <p:spPr>
          <a:xfrm>
            <a:off x="1550871" y="2710912"/>
            <a:ext cx="1010533" cy="400110"/>
          </a:xfrm>
          <a:prstGeom prst="rect">
            <a:avLst/>
          </a:prstGeom>
          <a:noFill/>
        </p:spPr>
        <p:txBody>
          <a:bodyPr wrap="none" rtlCol="0">
            <a:spAutoFit/>
          </a:bodyPr>
          <a:lstStyle/>
          <a:p>
            <a:r>
              <a:rPr lang="en-US" sz="2000" b="1" dirty="0"/>
              <a:t>Routing</a:t>
            </a:r>
          </a:p>
        </p:txBody>
      </p:sp>
      <p:sp>
        <p:nvSpPr>
          <p:cNvPr id="15" name="TextBox 14">
            <a:extLst>
              <a:ext uri="{FF2B5EF4-FFF2-40B4-BE49-F238E27FC236}">
                <a16:creationId xmlns:a16="http://schemas.microsoft.com/office/drawing/2014/main" id="{E15BD0AF-F9D0-A899-180E-ACE923B7CE56}"/>
              </a:ext>
            </a:extLst>
          </p:cNvPr>
          <p:cNvSpPr txBox="1"/>
          <p:nvPr/>
        </p:nvSpPr>
        <p:spPr>
          <a:xfrm>
            <a:off x="4888273" y="2880303"/>
            <a:ext cx="1409360" cy="400110"/>
          </a:xfrm>
          <a:prstGeom prst="rect">
            <a:avLst/>
          </a:prstGeom>
          <a:noFill/>
        </p:spPr>
        <p:txBody>
          <a:bodyPr wrap="none" rtlCol="0">
            <a:spAutoFit/>
          </a:bodyPr>
          <a:lstStyle/>
          <a:p>
            <a:r>
              <a:rPr lang="en-US" sz="2000" b="1" dirty="0"/>
              <a:t>Sequencing</a:t>
            </a:r>
          </a:p>
        </p:txBody>
      </p:sp>
      <p:sp>
        <p:nvSpPr>
          <p:cNvPr id="16" name="Rectangle 15">
            <a:extLst>
              <a:ext uri="{FF2B5EF4-FFF2-40B4-BE49-F238E27FC236}">
                <a16:creationId xmlns:a16="http://schemas.microsoft.com/office/drawing/2014/main" id="{C553F89F-5F6A-72E4-4E5C-52143BE1A302}"/>
              </a:ext>
            </a:extLst>
          </p:cNvPr>
          <p:cNvSpPr/>
          <p:nvPr/>
        </p:nvSpPr>
        <p:spPr>
          <a:xfrm>
            <a:off x="5982958" y="337424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1</a:t>
            </a:r>
          </a:p>
        </p:txBody>
      </p:sp>
      <p:sp>
        <p:nvSpPr>
          <p:cNvPr id="17" name="Rectangle 16">
            <a:extLst>
              <a:ext uri="{FF2B5EF4-FFF2-40B4-BE49-F238E27FC236}">
                <a16:creationId xmlns:a16="http://schemas.microsoft.com/office/drawing/2014/main" id="{D992C0B3-1F17-9961-42BD-0BCA861E5973}"/>
              </a:ext>
            </a:extLst>
          </p:cNvPr>
          <p:cNvSpPr/>
          <p:nvPr/>
        </p:nvSpPr>
        <p:spPr>
          <a:xfrm>
            <a:off x="5982958" y="375985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2</a:t>
            </a:r>
          </a:p>
        </p:txBody>
      </p:sp>
      <p:sp>
        <p:nvSpPr>
          <p:cNvPr id="18" name="Rectangle 17">
            <a:extLst>
              <a:ext uri="{FF2B5EF4-FFF2-40B4-BE49-F238E27FC236}">
                <a16:creationId xmlns:a16="http://schemas.microsoft.com/office/drawing/2014/main" id="{ED823B0A-4D17-08E3-C506-40A09FFD6024}"/>
              </a:ext>
            </a:extLst>
          </p:cNvPr>
          <p:cNvSpPr/>
          <p:nvPr/>
        </p:nvSpPr>
        <p:spPr>
          <a:xfrm>
            <a:off x="5982958" y="414546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3</a:t>
            </a:r>
          </a:p>
        </p:txBody>
      </p:sp>
      <p:sp>
        <p:nvSpPr>
          <p:cNvPr id="19" name="Rectangle 18">
            <a:extLst>
              <a:ext uri="{FF2B5EF4-FFF2-40B4-BE49-F238E27FC236}">
                <a16:creationId xmlns:a16="http://schemas.microsoft.com/office/drawing/2014/main" id="{1D84B3ED-5EEB-C660-50EE-4D06A5A31D26}"/>
              </a:ext>
            </a:extLst>
          </p:cNvPr>
          <p:cNvSpPr/>
          <p:nvPr/>
        </p:nvSpPr>
        <p:spPr>
          <a:xfrm>
            <a:off x="5982958" y="4531072"/>
            <a:ext cx="742597"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Op 4</a:t>
            </a:r>
          </a:p>
        </p:txBody>
      </p:sp>
      <p:sp>
        <p:nvSpPr>
          <p:cNvPr id="20" name="Rectangle 19">
            <a:extLst>
              <a:ext uri="{FF2B5EF4-FFF2-40B4-BE49-F238E27FC236}">
                <a16:creationId xmlns:a16="http://schemas.microsoft.com/office/drawing/2014/main" id="{8370C38D-3585-E84A-6232-B67F3225C850}"/>
              </a:ext>
            </a:extLst>
          </p:cNvPr>
          <p:cNvSpPr/>
          <p:nvPr/>
        </p:nvSpPr>
        <p:spPr>
          <a:xfrm>
            <a:off x="6830306" y="3643960"/>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411B3179-72B4-2D07-C7AB-87770575E9FD}"/>
              </a:ext>
            </a:extLst>
          </p:cNvPr>
          <p:cNvSpPr/>
          <p:nvPr/>
        </p:nvSpPr>
        <p:spPr>
          <a:xfrm>
            <a:off x="6830306" y="3913234"/>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635FAD58-394C-69B5-B3F0-DDDE4E748F88}"/>
              </a:ext>
            </a:extLst>
          </p:cNvPr>
          <p:cNvSpPr/>
          <p:nvPr/>
        </p:nvSpPr>
        <p:spPr>
          <a:xfrm>
            <a:off x="6830306" y="4458502"/>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BB56F105-3D50-E324-1CA1-AB2773BAD856}"/>
              </a:ext>
            </a:extLst>
          </p:cNvPr>
          <p:cNvSpPr/>
          <p:nvPr/>
        </p:nvSpPr>
        <p:spPr>
          <a:xfrm>
            <a:off x="6830306" y="4688502"/>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24" name="Straight Arrow Connector 23">
            <a:extLst>
              <a:ext uri="{FF2B5EF4-FFF2-40B4-BE49-F238E27FC236}">
                <a16:creationId xmlns:a16="http://schemas.microsoft.com/office/drawing/2014/main" id="{018CA9FA-EE56-77F3-04D7-19077E0E9345}"/>
              </a:ext>
            </a:extLst>
          </p:cNvPr>
          <p:cNvCxnSpPr>
            <a:cxnSpLocks/>
            <a:stCxn id="13" idx="6"/>
            <a:endCxn id="17" idx="1"/>
          </p:cNvCxnSpPr>
          <p:nvPr/>
        </p:nvCxnSpPr>
        <p:spPr>
          <a:xfrm flipV="1">
            <a:off x="5597040" y="3955795"/>
            <a:ext cx="385918" cy="1891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A179DBA7-7EC2-8AE1-0CD5-8211FEA1C2AF}"/>
              </a:ext>
            </a:extLst>
          </p:cNvPr>
          <p:cNvSpPr txBox="1"/>
          <p:nvPr/>
        </p:nvSpPr>
        <p:spPr>
          <a:xfrm>
            <a:off x="3305715" y="2951390"/>
            <a:ext cx="798617" cy="338554"/>
          </a:xfrm>
          <a:prstGeom prst="rect">
            <a:avLst/>
          </a:prstGeom>
          <a:noFill/>
        </p:spPr>
        <p:txBody>
          <a:bodyPr wrap="none" rtlCol="0">
            <a:spAutoFit/>
          </a:bodyPr>
          <a:lstStyle/>
          <a:p>
            <a:r>
              <a:rPr lang="en-US" sz="1600" dirty="0"/>
              <a:t>Priority</a:t>
            </a:r>
          </a:p>
        </p:txBody>
      </p:sp>
      <p:sp>
        <p:nvSpPr>
          <p:cNvPr id="26" name="TextBox 25">
            <a:extLst>
              <a:ext uri="{FF2B5EF4-FFF2-40B4-BE49-F238E27FC236}">
                <a16:creationId xmlns:a16="http://schemas.microsoft.com/office/drawing/2014/main" id="{D55C847E-11F9-4536-5F69-F255DD5F90F3}"/>
              </a:ext>
            </a:extLst>
          </p:cNvPr>
          <p:cNvSpPr txBox="1"/>
          <p:nvPr/>
        </p:nvSpPr>
        <p:spPr>
          <a:xfrm>
            <a:off x="6545267" y="2937260"/>
            <a:ext cx="798617" cy="338554"/>
          </a:xfrm>
          <a:prstGeom prst="rect">
            <a:avLst/>
          </a:prstGeom>
          <a:noFill/>
        </p:spPr>
        <p:txBody>
          <a:bodyPr wrap="none" rtlCol="0">
            <a:spAutoFit/>
          </a:bodyPr>
          <a:lstStyle/>
          <a:p>
            <a:r>
              <a:rPr lang="en-US" sz="1600" dirty="0"/>
              <a:t>Priority</a:t>
            </a:r>
          </a:p>
        </p:txBody>
      </p:sp>
      <p:sp>
        <p:nvSpPr>
          <p:cNvPr id="27" name="Rectangle 26">
            <a:extLst>
              <a:ext uri="{FF2B5EF4-FFF2-40B4-BE49-F238E27FC236}">
                <a16:creationId xmlns:a16="http://schemas.microsoft.com/office/drawing/2014/main" id="{EAFE2E1A-1C02-AC0C-6109-1215419486B4}"/>
              </a:ext>
            </a:extLst>
          </p:cNvPr>
          <p:cNvSpPr/>
          <p:nvPr/>
        </p:nvSpPr>
        <p:spPr>
          <a:xfrm>
            <a:off x="6723689" y="337941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Rectangle 27">
            <a:extLst>
              <a:ext uri="{FF2B5EF4-FFF2-40B4-BE49-F238E27FC236}">
                <a16:creationId xmlns:a16="http://schemas.microsoft.com/office/drawing/2014/main" id="{95D7A841-D63C-D919-9466-EF31AFE5E56E}"/>
              </a:ext>
            </a:extLst>
          </p:cNvPr>
          <p:cNvSpPr/>
          <p:nvPr/>
        </p:nvSpPr>
        <p:spPr>
          <a:xfrm>
            <a:off x="6723689" y="376502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Rectangle 28">
            <a:extLst>
              <a:ext uri="{FF2B5EF4-FFF2-40B4-BE49-F238E27FC236}">
                <a16:creationId xmlns:a16="http://schemas.microsoft.com/office/drawing/2014/main" id="{CCE39A0E-378E-4389-3B7A-0BAA31B3C07A}"/>
              </a:ext>
            </a:extLst>
          </p:cNvPr>
          <p:cNvSpPr/>
          <p:nvPr/>
        </p:nvSpPr>
        <p:spPr>
          <a:xfrm>
            <a:off x="6723689" y="415063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Rectangle 29">
            <a:extLst>
              <a:ext uri="{FF2B5EF4-FFF2-40B4-BE49-F238E27FC236}">
                <a16:creationId xmlns:a16="http://schemas.microsoft.com/office/drawing/2014/main" id="{CB0CBC64-E1D9-1B59-A314-C13C5C2206A0}"/>
              </a:ext>
            </a:extLst>
          </p:cNvPr>
          <p:cNvSpPr/>
          <p:nvPr/>
        </p:nvSpPr>
        <p:spPr>
          <a:xfrm>
            <a:off x="6723689" y="4536241"/>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0" name="Straight Connector 39">
            <a:extLst>
              <a:ext uri="{FF2B5EF4-FFF2-40B4-BE49-F238E27FC236}">
                <a16:creationId xmlns:a16="http://schemas.microsoft.com/office/drawing/2014/main" id="{C4DEB538-6E11-CEF8-94E0-B593F39BAFAE}"/>
              </a:ext>
            </a:extLst>
          </p:cNvPr>
          <p:cNvCxnSpPr/>
          <p:nvPr/>
        </p:nvCxnSpPr>
        <p:spPr>
          <a:xfrm>
            <a:off x="4227755" y="2474259"/>
            <a:ext cx="0" cy="3410174"/>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C9F7CD7-EC57-EF84-A661-DF5E3E69A70B}"/>
              </a:ext>
            </a:extLst>
          </p:cNvPr>
          <p:cNvSpPr txBox="1"/>
          <p:nvPr/>
        </p:nvSpPr>
        <p:spPr>
          <a:xfrm>
            <a:off x="416858" y="6292819"/>
            <a:ext cx="7621793" cy="400110"/>
          </a:xfrm>
          <a:prstGeom prst="rect">
            <a:avLst/>
          </a:prstGeom>
          <a:noFill/>
        </p:spPr>
        <p:txBody>
          <a:bodyPr wrap="square">
            <a:spAutoFit/>
          </a:bodyPr>
          <a:lstStyle/>
          <a:p>
            <a:r>
              <a:rPr lang="en-NZ" sz="1000" b="0" i="0" dirty="0">
                <a:solidFill>
                  <a:srgbClr val="222222"/>
                </a:solidFill>
                <a:effectLst/>
                <a:highlight>
                  <a:srgbClr val="FFFFFF"/>
                </a:highlight>
              </a:rPr>
              <a:t>Daniel </a:t>
            </a:r>
            <a:r>
              <a:rPr lang="en-NZ" sz="1000" b="0" i="0" dirty="0" err="1">
                <a:solidFill>
                  <a:srgbClr val="222222"/>
                </a:solidFill>
                <a:effectLst/>
                <a:highlight>
                  <a:srgbClr val="FFFFFF"/>
                </a:highlight>
              </a:rPr>
              <a:t>Yska</a:t>
            </a:r>
            <a:r>
              <a:rPr lang="en-NZ" sz="1000" b="0" i="0" dirty="0">
                <a:solidFill>
                  <a:srgbClr val="222222"/>
                </a:solidFill>
                <a:effectLst/>
                <a:highlight>
                  <a:srgbClr val="FFFFFF"/>
                </a:highlight>
              </a:rPr>
              <a:t>, Yi Mei,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hyper-heuristic with cooperative coevolution for dynamic flexible job shop scheduling. In Proceedings of the European Conference on Genetic Programming (</a:t>
            </a:r>
            <a:r>
              <a:rPr lang="en-NZ" sz="1000" b="0" i="0" dirty="0" err="1">
                <a:solidFill>
                  <a:srgbClr val="222222"/>
                </a:solidFill>
                <a:effectLst/>
                <a:highlight>
                  <a:srgbClr val="FFFFFF"/>
                </a:highlight>
              </a:rPr>
              <a:t>EuroGP</a:t>
            </a:r>
            <a:r>
              <a:rPr lang="en-NZ" sz="1000" b="0" i="0" dirty="0">
                <a:solidFill>
                  <a:srgbClr val="222222"/>
                </a:solidFill>
                <a:effectLst/>
                <a:highlight>
                  <a:srgbClr val="FFFFFF"/>
                </a:highlight>
              </a:rPr>
              <a:t>), pages 306--321. 2018</a:t>
            </a:r>
          </a:p>
        </p:txBody>
      </p:sp>
    </p:spTree>
    <p:extLst>
      <p:ext uri="{BB962C8B-B14F-4D97-AF65-F5344CB8AC3E}">
        <p14:creationId xmlns:p14="http://schemas.microsoft.com/office/powerpoint/2010/main" val="2287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7" grpId="0" animBg="1"/>
      <p:bldP spid="18" grpId="0" animBg="1"/>
      <p:bldP spid="19" grpId="0" animBg="1"/>
      <p:bldP spid="20" grpId="0" animBg="1"/>
      <p:bldP spid="21" grpId="0" animBg="1"/>
      <p:bldP spid="22" grpId="0" animBg="1"/>
      <p:bldP spid="23" grpId="0" animBg="1"/>
      <p:bldP spid="26" grpId="0"/>
      <p:bldP spid="27" grpId="0" animBg="1"/>
      <p:bldP spid="28" grpId="0" animBg="1"/>
      <p:bldP spid="29"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C6E5-CBC1-466D-D320-4CDF48D0C4D5}"/>
              </a:ext>
            </a:extLst>
          </p:cNvPr>
          <p:cNvSpPr>
            <a:spLocks noGrp="1"/>
          </p:cNvSpPr>
          <p:nvPr>
            <p:ph type="title"/>
          </p:nvPr>
        </p:nvSpPr>
        <p:spPr/>
        <p:txBody>
          <a:bodyPr/>
          <a:lstStyle/>
          <a:p>
            <a:r>
              <a:rPr lang="en-US" dirty="0"/>
              <a:t>Framework 2: delayed-routing</a:t>
            </a:r>
          </a:p>
        </p:txBody>
      </p:sp>
      <p:sp>
        <p:nvSpPr>
          <p:cNvPr id="3" name="Content Placeholder 2">
            <a:extLst>
              <a:ext uri="{FF2B5EF4-FFF2-40B4-BE49-F238E27FC236}">
                <a16:creationId xmlns:a16="http://schemas.microsoft.com/office/drawing/2014/main" id="{A054A84E-59AD-AC5F-F58D-0DA8F705CFAD}"/>
              </a:ext>
            </a:extLst>
          </p:cNvPr>
          <p:cNvSpPr>
            <a:spLocks noGrp="1"/>
          </p:cNvSpPr>
          <p:nvPr>
            <p:ph idx="1"/>
          </p:nvPr>
        </p:nvSpPr>
        <p:spPr/>
        <p:txBody>
          <a:bodyPr/>
          <a:lstStyle/>
          <a:p>
            <a:pPr marL="342900" indent="-342900">
              <a:buFont typeface="Arial" panose="020B0604020202020204" pitchFamily="34" charset="0"/>
              <a:buChar char="•"/>
            </a:pPr>
            <a:r>
              <a:rPr lang="en-US" dirty="0"/>
              <a:t>Routing (machine selection) is delayed until at least one candidate machine becomes idle</a:t>
            </a:r>
          </a:p>
        </p:txBody>
      </p:sp>
      <p:sp>
        <p:nvSpPr>
          <p:cNvPr id="4" name="Slide Number Placeholder 3">
            <a:extLst>
              <a:ext uri="{FF2B5EF4-FFF2-40B4-BE49-F238E27FC236}">
                <a16:creationId xmlns:a16="http://schemas.microsoft.com/office/drawing/2014/main" id="{4AD5E670-0C78-19AF-2325-697F2B673021}"/>
              </a:ext>
            </a:extLst>
          </p:cNvPr>
          <p:cNvSpPr>
            <a:spLocks noGrp="1"/>
          </p:cNvSpPr>
          <p:nvPr>
            <p:ph type="sldNum" sz="quarter" idx="12"/>
          </p:nvPr>
        </p:nvSpPr>
        <p:spPr/>
        <p:txBody>
          <a:bodyPr/>
          <a:lstStyle/>
          <a:p>
            <a:fld id="{F0FE092E-0505-704E-8CB1-0C6282EBDE1F}" type="slidenum">
              <a:rPr lang="en-PT" smtClean="0"/>
              <a:t>34</a:t>
            </a:fld>
            <a:endParaRPr lang="en-PT"/>
          </a:p>
        </p:txBody>
      </p:sp>
      <p:sp>
        <p:nvSpPr>
          <p:cNvPr id="5" name="Rectangle 4">
            <a:extLst>
              <a:ext uri="{FF2B5EF4-FFF2-40B4-BE49-F238E27FC236}">
                <a16:creationId xmlns:a16="http://schemas.microsoft.com/office/drawing/2014/main" id="{8888AEBC-5FC9-96F2-5CB3-F731CD8FE16E}"/>
              </a:ext>
            </a:extLst>
          </p:cNvPr>
          <p:cNvSpPr/>
          <p:nvPr/>
        </p:nvSpPr>
        <p:spPr>
          <a:xfrm>
            <a:off x="6253507" y="3547007"/>
            <a:ext cx="130628" cy="10891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C3785F-DB56-0234-F046-CDF3993EF484}"/>
              </a:ext>
            </a:extLst>
          </p:cNvPr>
          <p:cNvSpPr/>
          <p:nvPr/>
        </p:nvSpPr>
        <p:spPr>
          <a:xfrm>
            <a:off x="6253507" y="3816281"/>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2F3B17-DF90-2C7B-21A2-D0706595921E}"/>
              </a:ext>
            </a:extLst>
          </p:cNvPr>
          <p:cNvSpPr/>
          <p:nvPr/>
        </p:nvSpPr>
        <p:spPr>
          <a:xfrm>
            <a:off x="6253507" y="4361549"/>
            <a:ext cx="130628" cy="725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637FA4-D71F-385F-E8C5-624DFFF2FA2B}"/>
              </a:ext>
            </a:extLst>
          </p:cNvPr>
          <p:cNvSpPr/>
          <p:nvPr/>
        </p:nvSpPr>
        <p:spPr>
          <a:xfrm>
            <a:off x="6253507" y="4591549"/>
            <a:ext cx="130628" cy="23222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630992-287C-FAFD-88AF-30FD87B98FBC}"/>
              </a:ext>
            </a:extLst>
          </p:cNvPr>
          <p:cNvSpPr/>
          <p:nvPr/>
        </p:nvSpPr>
        <p:spPr>
          <a:xfrm>
            <a:off x="6146890" y="328245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909E8B-9226-2F57-D687-F0524DEC7E11}"/>
              </a:ext>
            </a:extLst>
          </p:cNvPr>
          <p:cNvSpPr/>
          <p:nvPr/>
        </p:nvSpPr>
        <p:spPr>
          <a:xfrm>
            <a:off x="6146890" y="366806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BD204F-5855-BC85-C633-DA162DF5B723}"/>
              </a:ext>
            </a:extLst>
          </p:cNvPr>
          <p:cNvSpPr/>
          <p:nvPr/>
        </p:nvSpPr>
        <p:spPr>
          <a:xfrm>
            <a:off x="6146890" y="405367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78502B-ADF5-E353-7708-B7F19F1F69B4}"/>
              </a:ext>
            </a:extLst>
          </p:cNvPr>
          <p:cNvSpPr/>
          <p:nvPr/>
        </p:nvSpPr>
        <p:spPr>
          <a:xfrm>
            <a:off x="6146890" y="4439288"/>
            <a:ext cx="395696" cy="391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56E3EF0-A96A-23B4-E96A-77F502196391}"/>
              </a:ext>
            </a:extLst>
          </p:cNvPr>
          <p:cNvSpPr/>
          <p:nvPr/>
        </p:nvSpPr>
        <p:spPr>
          <a:xfrm>
            <a:off x="385618" y="3635950"/>
            <a:ext cx="1349828"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Ready op</a:t>
            </a:r>
          </a:p>
        </p:txBody>
      </p:sp>
      <p:sp>
        <p:nvSpPr>
          <p:cNvPr id="14" name="Oval 13">
            <a:extLst>
              <a:ext uri="{FF2B5EF4-FFF2-40B4-BE49-F238E27FC236}">
                <a16:creationId xmlns:a16="http://schemas.microsoft.com/office/drawing/2014/main" id="{E5136B13-CEB6-CFE0-85B4-6619C298633D}"/>
              </a:ext>
            </a:extLst>
          </p:cNvPr>
          <p:cNvSpPr/>
          <p:nvPr/>
        </p:nvSpPr>
        <p:spPr>
          <a:xfrm>
            <a:off x="2214419" y="2745666"/>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M1</a:t>
            </a:r>
          </a:p>
        </p:txBody>
      </p:sp>
      <p:sp>
        <p:nvSpPr>
          <p:cNvPr id="15" name="Oval 14">
            <a:extLst>
              <a:ext uri="{FF2B5EF4-FFF2-40B4-BE49-F238E27FC236}">
                <a16:creationId xmlns:a16="http://schemas.microsoft.com/office/drawing/2014/main" id="{82E7DC1A-16C9-B088-E1C1-1872D57CA1DE}"/>
              </a:ext>
            </a:extLst>
          </p:cNvPr>
          <p:cNvSpPr/>
          <p:nvPr/>
        </p:nvSpPr>
        <p:spPr>
          <a:xfrm>
            <a:off x="2214419" y="3518550"/>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16" name="Oval 15">
            <a:extLst>
              <a:ext uri="{FF2B5EF4-FFF2-40B4-BE49-F238E27FC236}">
                <a16:creationId xmlns:a16="http://schemas.microsoft.com/office/drawing/2014/main" id="{D94E41BC-12E3-3483-FEBC-6FCD57977CF6}"/>
              </a:ext>
            </a:extLst>
          </p:cNvPr>
          <p:cNvSpPr/>
          <p:nvPr/>
        </p:nvSpPr>
        <p:spPr>
          <a:xfrm>
            <a:off x="2214419" y="4291434"/>
            <a:ext cx="700705" cy="5823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17" name="Straight Arrow Connector 16">
            <a:extLst>
              <a:ext uri="{FF2B5EF4-FFF2-40B4-BE49-F238E27FC236}">
                <a16:creationId xmlns:a16="http://schemas.microsoft.com/office/drawing/2014/main" id="{7C3AE286-6BB3-63B1-B02F-CA9B78D147DE}"/>
              </a:ext>
            </a:extLst>
          </p:cNvPr>
          <p:cNvCxnSpPr>
            <a:cxnSpLocks/>
            <a:stCxn id="13" idx="3"/>
            <a:endCxn id="14" idx="2"/>
          </p:cNvCxnSpPr>
          <p:nvPr/>
        </p:nvCxnSpPr>
        <p:spPr>
          <a:xfrm flipV="1">
            <a:off x="1735446" y="3036859"/>
            <a:ext cx="478973" cy="7950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96DF6416-73D7-0767-7774-57E1E2A73C27}"/>
              </a:ext>
            </a:extLst>
          </p:cNvPr>
          <p:cNvSpPr/>
          <p:nvPr/>
        </p:nvSpPr>
        <p:spPr>
          <a:xfrm>
            <a:off x="3758105" y="3558453"/>
            <a:ext cx="958298" cy="80309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Idle M1</a:t>
            </a:r>
          </a:p>
        </p:txBody>
      </p:sp>
      <p:sp>
        <p:nvSpPr>
          <p:cNvPr id="19" name="TextBox 18">
            <a:extLst>
              <a:ext uri="{FF2B5EF4-FFF2-40B4-BE49-F238E27FC236}">
                <a16:creationId xmlns:a16="http://schemas.microsoft.com/office/drawing/2014/main" id="{AE7C93CA-3EFB-7E29-00F8-E8EC495C2363}"/>
              </a:ext>
            </a:extLst>
          </p:cNvPr>
          <p:cNvSpPr txBox="1"/>
          <p:nvPr/>
        </p:nvSpPr>
        <p:spPr>
          <a:xfrm>
            <a:off x="615233" y="4997723"/>
            <a:ext cx="2523342" cy="830997"/>
          </a:xfrm>
          <a:prstGeom prst="rect">
            <a:avLst/>
          </a:prstGeom>
          <a:noFill/>
        </p:spPr>
        <p:txBody>
          <a:bodyPr wrap="square" rtlCol="0">
            <a:spAutoFit/>
          </a:bodyPr>
          <a:lstStyle/>
          <a:p>
            <a:r>
              <a:rPr lang="en-US" sz="2400" b="1" dirty="0"/>
              <a:t>No Routing: </a:t>
            </a:r>
          </a:p>
          <a:p>
            <a:r>
              <a:rPr lang="en-US" sz="2400" b="1" dirty="0"/>
              <a:t>no machine is idle</a:t>
            </a:r>
          </a:p>
        </p:txBody>
      </p:sp>
      <p:sp>
        <p:nvSpPr>
          <p:cNvPr id="20" name="TextBox 19">
            <a:extLst>
              <a:ext uri="{FF2B5EF4-FFF2-40B4-BE49-F238E27FC236}">
                <a16:creationId xmlns:a16="http://schemas.microsoft.com/office/drawing/2014/main" id="{C286790C-E9A5-1261-DD98-022F13B55DBD}"/>
              </a:ext>
            </a:extLst>
          </p:cNvPr>
          <p:cNvSpPr txBox="1"/>
          <p:nvPr/>
        </p:nvSpPr>
        <p:spPr>
          <a:xfrm>
            <a:off x="4232501" y="4976584"/>
            <a:ext cx="2603598" cy="830997"/>
          </a:xfrm>
          <a:prstGeom prst="rect">
            <a:avLst/>
          </a:prstGeom>
          <a:noFill/>
        </p:spPr>
        <p:txBody>
          <a:bodyPr wrap="none" rtlCol="0">
            <a:spAutoFit/>
          </a:bodyPr>
          <a:lstStyle/>
          <a:p>
            <a:r>
              <a:rPr lang="en-US" sz="2400" b="1" dirty="0"/>
              <a:t>Sequencing </a:t>
            </a:r>
          </a:p>
          <a:p>
            <a:r>
              <a:rPr lang="en-US" sz="2400" b="1" dirty="0"/>
              <a:t>(+ delayed routing)</a:t>
            </a:r>
          </a:p>
        </p:txBody>
      </p:sp>
      <p:sp>
        <p:nvSpPr>
          <p:cNvPr id="21" name="Rectangle 20">
            <a:extLst>
              <a:ext uri="{FF2B5EF4-FFF2-40B4-BE49-F238E27FC236}">
                <a16:creationId xmlns:a16="http://schemas.microsoft.com/office/drawing/2014/main" id="{1F9FB6DB-6375-A6B2-60E0-0B6AF013B924}"/>
              </a:ext>
            </a:extLst>
          </p:cNvPr>
          <p:cNvSpPr/>
          <p:nvPr/>
        </p:nvSpPr>
        <p:spPr>
          <a:xfrm>
            <a:off x="5247084" y="328873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1</a:t>
            </a:r>
          </a:p>
        </p:txBody>
      </p:sp>
      <p:sp>
        <p:nvSpPr>
          <p:cNvPr id="22" name="Rectangle 21">
            <a:extLst>
              <a:ext uri="{FF2B5EF4-FFF2-40B4-BE49-F238E27FC236}">
                <a16:creationId xmlns:a16="http://schemas.microsoft.com/office/drawing/2014/main" id="{313BD3A7-2BA2-01F5-E50A-6B7FC2FCEDDD}"/>
              </a:ext>
            </a:extLst>
          </p:cNvPr>
          <p:cNvSpPr/>
          <p:nvPr/>
        </p:nvSpPr>
        <p:spPr>
          <a:xfrm>
            <a:off x="5247084" y="367434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2</a:t>
            </a:r>
          </a:p>
        </p:txBody>
      </p:sp>
      <p:sp>
        <p:nvSpPr>
          <p:cNvPr id="23" name="Rectangle 22">
            <a:extLst>
              <a:ext uri="{FF2B5EF4-FFF2-40B4-BE49-F238E27FC236}">
                <a16:creationId xmlns:a16="http://schemas.microsoft.com/office/drawing/2014/main" id="{4877110E-41EA-AD48-9F5E-06DC22F4174E}"/>
              </a:ext>
            </a:extLst>
          </p:cNvPr>
          <p:cNvSpPr/>
          <p:nvPr/>
        </p:nvSpPr>
        <p:spPr>
          <a:xfrm>
            <a:off x="5247084" y="405995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3</a:t>
            </a:r>
          </a:p>
        </p:txBody>
      </p:sp>
      <p:sp>
        <p:nvSpPr>
          <p:cNvPr id="24" name="Rectangle 23">
            <a:extLst>
              <a:ext uri="{FF2B5EF4-FFF2-40B4-BE49-F238E27FC236}">
                <a16:creationId xmlns:a16="http://schemas.microsoft.com/office/drawing/2014/main" id="{18CE762C-F59C-F301-6F68-F5712AF2BEBA}"/>
              </a:ext>
            </a:extLst>
          </p:cNvPr>
          <p:cNvSpPr/>
          <p:nvPr/>
        </p:nvSpPr>
        <p:spPr>
          <a:xfrm>
            <a:off x="5247084" y="4445564"/>
            <a:ext cx="908100" cy="39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4</a:t>
            </a:r>
          </a:p>
        </p:txBody>
      </p:sp>
      <p:cxnSp>
        <p:nvCxnSpPr>
          <p:cNvPr id="25" name="Straight Arrow Connector 24">
            <a:extLst>
              <a:ext uri="{FF2B5EF4-FFF2-40B4-BE49-F238E27FC236}">
                <a16:creationId xmlns:a16="http://schemas.microsoft.com/office/drawing/2014/main" id="{4A734F10-AD56-2B22-CB5F-6C6226C4D2EC}"/>
              </a:ext>
            </a:extLst>
          </p:cNvPr>
          <p:cNvCxnSpPr>
            <a:cxnSpLocks/>
            <a:stCxn id="18" idx="6"/>
            <a:endCxn id="22" idx="1"/>
          </p:cNvCxnSpPr>
          <p:nvPr/>
        </p:nvCxnSpPr>
        <p:spPr>
          <a:xfrm flipV="1">
            <a:off x="4716403" y="3870287"/>
            <a:ext cx="530681" cy="897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D7F5DDB-D11E-D65E-A484-72AEFD6CF606}"/>
              </a:ext>
            </a:extLst>
          </p:cNvPr>
          <p:cNvSpPr txBox="1"/>
          <p:nvPr/>
        </p:nvSpPr>
        <p:spPr>
          <a:xfrm>
            <a:off x="5974895" y="2957574"/>
            <a:ext cx="700705" cy="369332"/>
          </a:xfrm>
          <a:prstGeom prst="rect">
            <a:avLst/>
          </a:prstGeom>
          <a:noFill/>
        </p:spPr>
        <p:txBody>
          <a:bodyPr wrap="none" rtlCol="0">
            <a:spAutoFit/>
          </a:bodyPr>
          <a:lstStyle/>
          <a:p>
            <a:r>
              <a:rPr lang="en-US" dirty="0"/>
              <a:t>Score</a:t>
            </a:r>
          </a:p>
        </p:txBody>
      </p:sp>
      <p:cxnSp>
        <p:nvCxnSpPr>
          <p:cNvPr id="27" name="Straight Arrow Connector 26">
            <a:extLst>
              <a:ext uri="{FF2B5EF4-FFF2-40B4-BE49-F238E27FC236}">
                <a16:creationId xmlns:a16="http://schemas.microsoft.com/office/drawing/2014/main" id="{EB5C8936-2227-765C-42EE-10439B05EA4C}"/>
              </a:ext>
            </a:extLst>
          </p:cNvPr>
          <p:cNvCxnSpPr>
            <a:cxnSpLocks/>
            <a:stCxn id="13" idx="3"/>
            <a:endCxn id="15" idx="2"/>
          </p:cNvCxnSpPr>
          <p:nvPr/>
        </p:nvCxnSpPr>
        <p:spPr>
          <a:xfrm flipV="1">
            <a:off x="1735446" y="3809743"/>
            <a:ext cx="478973" cy="22150"/>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AA2298C-5FD6-5548-3554-871908976C20}"/>
              </a:ext>
            </a:extLst>
          </p:cNvPr>
          <p:cNvCxnSpPr>
            <a:cxnSpLocks/>
            <a:stCxn id="13" idx="3"/>
            <a:endCxn id="16" idx="2"/>
          </p:cNvCxnSpPr>
          <p:nvPr/>
        </p:nvCxnSpPr>
        <p:spPr>
          <a:xfrm>
            <a:off x="1735446" y="3831893"/>
            <a:ext cx="478973" cy="750734"/>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9" name="Oval 28">
            <a:extLst>
              <a:ext uri="{FF2B5EF4-FFF2-40B4-BE49-F238E27FC236}">
                <a16:creationId xmlns:a16="http://schemas.microsoft.com/office/drawing/2014/main" id="{E20BD0BC-F88F-D563-CC7A-A856BFDB26CB}"/>
              </a:ext>
            </a:extLst>
          </p:cNvPr>
          <p:cNvSpPr/>
          <p:nvPr/>
        </p:nvSpPr>
        <p:spPr>
          <a:xfrm>
            <a:off x="6974517" y="3057636"/>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M2</a:t>
            </a:r>
          </a:p>
        </p:txBody>
      </p:sp>
      <p:sp>
        <p:nvSpPr>
          <p:cNvPr id="30" name="Oval 29">
            <a:extLst>
              <a:ext uri="{FF2B5EF4-FFF2-40B4-BE49-F238E27FC236}">
                <a16:creationId xmlns:a16="http://schemas.microsoft.com/office/drawing/2014/main" id="{49D79E10-5894-DB63-9099-25A5CF05DA0B}"/>
              </a:ext>
            </a:extLst>
          </p:cNvPr>
          <p:cNvSpPr/>
          <p:nvPr/>
        </p:nvSpPr>
        <p:spPr>
          <a:xfrm>
            <a:off x="6964474" y="3844937"/>
            <a:ext cx="704850" cy="6621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M3</a:t>
            </a:r>
          </a:p>
        </p:txBody>
      </p:sp>
      <p:cxnSp>
        <p:nvCxnSpPr>
          <p:cNvPr id="31" name="Straight Arrow Connector 30">
            <a:extLst>
              <a:ext uri="{FF2B5EF4-FFF2-40B4-BE49-F238E27FC236}">
                <a16:creationId xmlns:a16="http://schemas.microsoft.com/office/drawing/2014/main" id="{06B15591-DB36-10BC-1EE7-4F91416153C3}"/>
              </a:ext>
            </a:extLst>
          </p:cNvPr>
          <p:cNvCxnSpPr>
            <a:stCxn id="29" idx="2"/>
            <a:endCxn id="22" idx="3"/>
          </p:cNvCxnSpPr>
          <p:nvPr/>
        </p:nvCxnSpPr>
        <p:spPr>
          <a:xfrm flipH="1">
            <a:off x="6155184" y="3388707"/>
            <a:ext cx="819333" cy="481580"/>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E7266917-046D-29D8-333F-63818D3C37E6}"/>
              </a:ext>
            </a:extLst>
          </p:cNvPr>
          <p:cNvCxnSpPr>
            <a:cxnSpLocks/>
            <a:stCxn id="30" idx="2"/>
            <a:endCxn id="22" idx="3"/>
          </p:cNvCxnSpPr>
          <p:nvPr/>
        </p:nvCxnSpPr>
        <p:spPr>
          <a:xfrm flipH="1" flipV="1">
            <a:off x="6155184" y="3870287"/>
            <a:ext cx="809290" cy="305721"/>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3" name="Multiply 32">
            <a:extLst>
              <a:ext uri="{FF2B5EF4-FFF2-40B4-BE49-F238E27FC236}">
                <a16:creationId xmlns:a16="http://schemas.microsoft.com/office/drawing/2014/main" id="{47C7D4B8-061B-67FC-BF15-D8BB1ABB5341}"/>
              </a:ext>
            </a:extLst>
          </p:cNvPr>
          <p:cNvSpPr/>
          <p:nvPr/>
        </p:nvSpPr>
        <p:spPr>
          <a:xfrm>
            <a:off x="6559829" y="3388706"/>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4" name="Multiply 33">
            <a:extLst>
              <a:ext uri="{FF2B5EF4-FFF2-40B4-BE49-F238E27FC236}">
                <a16:creationId xmlns:a16="http://schemas.microsoft.com/office/drawing/2014/main" id="{923864B1-6DCA-15B7-EAA5-A44022F195E4}"/>
              </a:ext>
            </a:extLst>
          </p:cNvPr>
          <p:cNvSpPr/>
          <p:nvPr/>
        </p:nvSpPr>
        <p:spPr>
          <a:xfrm>
            <a:off x="6557534" y="3885312"/>
            <a:ext cx="306008" cy="331071"/>
          </a:xfrm>
          <a:prstGeom prst="mathMultiply">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3B12B040-5AD0-9D9A-FF22-C37953EC91AB}"/>
              </a:ext>
            </a:extLst>
          </p:cNvPr>
          <p:cNvSpPr txBox="1"/>
          <p:nvPr/>
        </p:nvSpPr>
        <p:spPr>
          <a:xfrm>
            <a:off x="421604" y="6249810"/>
            <a:ext cx="7621793" cy="400110"/>
          </a:xfrm>
          <a:prstGeom prst="rect">
            <a:avLst/>
          </a:prstGeom>
          <a:noFill/>
        </p:spPr>
        <p:txBody>
          <a:bodyPr wrap="square">
            <a:spAutoFit/>
          </a:bodyPr>
          <a:lstStyle/>
          <a:p>
            <a:r>
              <a:rPr lang="en-NZ" sz="1000" b="0" i="0" dirty="0" err="1">
                <a:solidFill>
                  <a:srgbClr val="222222"/>
                </a:solidFill>
                <a:effectLst/>
                <a:highlight>
                  <a:srgbClr val="FFFFFF"/>
                </a:highlight>
              </a:rPr>
              <a:t>Binzi</a:t>
            </a:r>
            <a:r>
              <a:rPr lang="en-NZ" sz="1000" b="0" i="0" dirty="0">
                <a:solidFill>
                  <a:srgbClr val="222222"/>
                </a:solidFill>
                <a:effectLst/>
                <a:highlight>
                  <a:srgbClr val="FFFFFF"/>
                </a:highlight>
              </a:rPr>
              <a:t> Xu, Yi Mei, Yan Wang, </a:t>
            </a:r>
            <a:r>
              <a:rPr lang="en-NZ" sz="1000" b="0" i="0" dirty="0" err="1">
                <a:solidFill>
                  <a:srgbClr val="222222"/>
                </a:solidFill>
                <a:effectLst/>
                <a:highlight>
                  <a:srgbClr val="FFFFFF"/>
                </a:highlight>
              </a:rPr>
              <a:t>Zhicheng</a:t>
            </a:r>
            <a:r>
              <a:rPr lang="en-NZ" sz="1000" b="0" i="0" dirty="0">
                <a:solidFill>
                  <a:srgbClr val="222222"/>
                </a:solidFill>
                <a:effectLst/>
                <a:highlight>
                  <a:srgbClr val="FFFFFF"/>
                </a:highlight>
              </a:rPr>
              <a:t> Ji, and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Genetic programming with delayed routing for multi-objective dynamic flexible job shop scheduling. Evolutionary Computation, 29(1):75--105, </a:t>
            </a:r>
            <a:r>
              <a:rPr lang="en-NZ" sz="1000" b="0" i="0" dirty="0" err="1">
                <a:solidFill>
                  <a:srgbClr val="222222"/>
                </a:solidFill>
                <a:effectLst/>
                <a:highlight>
                  <a:srgbClr val="FFFFFF"/>
                </a:highlight>
              </a:rPr>
              <a:t>apr</a:t>
            </a:r>
            <a:r>
              <a:rPr lang="en-NZ" sz="1000" b="0" i="0" dirty="0">
                <a:solidFill>
                  <a:srgbClr val="222222"/>
                </a:solidFill>
                <a:effectLst/>
                <a:highlight>
                  <a:srgbClr val="FFFFFF"/>
                </a:highlight>
              </a:rPr>
              <a:t> 2021</a:t>
            </a:r>
          </a:p>
        </p:txBody>
      </p:sp>
    </p:spTree>
    <p:extLst>
      <p:ext uri="{BB962C8B-B14F-4D97-AF65-F5344CB8AC3E}">
        <p14:creationId xmlns:p14="http://schemas.microsoft.com/office/powerpoint/2010/main" val="223765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20" grpId="0"/>
      <p:bldP spid="21" grpId="0" animBg="1"/>
      <p:bldP spid="22" grpId="0" animBg="1"/>
      <p:bldP spid="23" grpId="0" animBg="1"/>
      <p:bldP spid="24" grpId="0" animBg="1"/>
      <p:bldP spid="26" grpId="0"/>
      <p:bldP spid="29" grpId="0" animBg="1"/>
      <p:bldP spid="30" grpId="0" animBg="1"/>
      <p:bldP spid="33"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1450-D2CE-1401-7A12-D25A216530A9}"/>
              </a:ext>
            </a:extLst>
          </p:cNvPr>
          <p:cNvSpPr>
            <a:spLocks noGrp="1"/>
          </p:cNvSpPr>
          <p:nvPr>
            <p:ph type="title"/>
          </p:nvPr>
        </p:nvSpPr>
        <p:spPr/>
        <p:txBody>
          <a:bodyPr/>
          <a:lstStyle/>
          <a:p>
            <a:r>
              <a:rPr lang="en-US" dirty="0"/>
              <a:t>Ambulance Dispatching</a:t>
            </a:r>
          </a:p>
        </p:txBody>
      </p:sp>
      <p:sp>
        <p:nvSpPr>
          <p:cNvPr id="3" name="Content Placeholder 2">
            <a:extLst>
              <a:ext uri="{FF2B5EF4-FFF2-40B4-BE49-F238E27FC236}">
                <a16:creationId xmlns:a16="http://schemas.microsoft.com/office/drawing/2014/main" id="{D3BF81B0-8795-C745-9A8C-FB5A3EAF145A}"/>
              </a:ext>
            </a:extLst>
          </p:cNvPr>
          <p:cNvSpPr>
            <a:spLocks noGrp="1"/>
          </p:cNvSpPr>
          <p:nvPr>
            <p:ph idx="1"/>
          </p:nvPr>
        </p:nvSpPr>
        <p:spPr/>
        <p:txBody>
          <a:bodyPr/>
          <a:lstStyle/>
          <a:p>
            <a:pPr marL="342900" indent="-342900">
              <a:buFont typeface="Arial" panose="020B0604020202020204" pitchFamily="34" charset="0"/>
              <a:buChar char="•"/>
            </a:pPr>
            <a:r>
              <a:rPr lang="en-US" dirty="0"/>
              <a:t>Dispatch ambulances to emergency calls</a:t>
            </a:r>
          </a:p>
          <a:p>
            <a:pPr lvl="1"/>
            <a:r>
              <a:rPr lang="en-US" dirty="0">
                <a:solidFill>
                  <a:srgbClr val="FF3DAB"/>
                </a:solidFill>
              </a:rPr>
              <a:t>Highly dynamic environment</a:t>
            </a:r>
            <a:r>
              <a:rPr lang="en-US" dirty="0"/>
              <a:t> (new calls over time)</a:t>
            </a:r>
          </a:p>
          <a:p>
            <a:pPr lvl="1"/>
            <a:r>
              <a:rPr lang="en-US" dirty="0"/>
              <a:t>Ambulances </a:t>
            </a:r>
            <a:r>
              <a:rPr lang="en-US" dirty="0">
                <a:solidFill>
                  <a:srgbClr val="FF3DAB"/>
                </a:solidFill>
              </a:rPr>
              <a:t>interact</a:t>
            </a:r>
            <a:r>
              <a:rPr lang="en-US" dirty="0"/>
              <a:t> and </a:t>
            </a:r>
            <a:r>
              <a:rPr lang="en-US" dirty="0">
                <a:solidFill>
                  <a:srgbClr val="FF00B5"/>
                </a:solidFill>
              </a:rPr>
              <a:t>collaborate</a:t>
            </a:r>
            <a:r>
              <a:rPr lang="en-US" dirty="0"/>
              <a:t> with each other</a:t>
            </a:r>
          </a:p>
        </p:txBody>
      </p:sp>
      <p:sp>
        <p:nvSpPr>
          <p:cNvPr id="4" name="Slide Number Placeholder 3">
            <a:extLst>
              <a:ext uri="{FF2B5EF4-FFF2-40B4-BE49-F238E27FC236}">
                <a16:creationId xmlns:a16="http://schemas.microsoft.com/office/drawing/2014/main" id="{4F9F9136-DB7A-6F42-6BE9-D5EA969C44F9}"/>
              </a:ext>
            </a:extLst>
          </p:cNvPr>
          <p:cNvSpPr>
            <a:spLocks noGrp="1"/>
          </p:cNvSpPr>
          <p:nvPr>
            <p:ph type="sldNum" sz="quarter" idx="12"/>
          </p:nvPr>
        </p:nvSpPr>
        <p:spPr/>
        <p:txBody>
          <a:bodyPr/>
          <a:lstStyle/>
          <a:p>
            <a:fld id="{F0FE092E-0505-704E-8CB1-0C6282EBDE1F}" type="slidenum">
              <a:rPr lang="en-PT" smtClean="0"/>
              <a:t>35</a:t>
            </a:fld>
            <a:endParaRPr lang="en-PT"/>
          </a:p>
        </p:txBody>
      </p:sp>
      <p:pic>
        <p:nvPicPr>
          <p:cNvPr id="5" name="Picture 4" descr="A picture containing text, clipart&#10;&#10;Description automatically generated">
            <a:extLst>
              <a:ext uri="{FF2B5EF4-FFF2-40B4-BE49-F238E27FC236}">
                <a16:creationId xmlns:a16="http://schemas.microsoft.com/office/drawing/2014/main" id="{9A4AAB47-9A9D-E755-756B-15783355C797}"/>
              </a:ext>
            </a:extLst>
          </p:cNvPr>
          <p:cNvPicPr>
            <a:picLocks noChangeAspect="1"/>
          </p:cNvPicPr>
          <p:nvPr/>
        </p:nvPicPr>
        <p:blipFill>
          <a:blip r:embed="rId2"/>
          <a:stretch>
            <a:fillRect/>
          </a:stretch>
        </p:blipFill>
        <p:spPr>
          <a:xfrm>
            <a:off x="5195003" y="5501885"/>
            <a:ext cx="350013" cy="263057"/>
          </a:xfrm>
          <a:prstGeom prst="rect">
            <a:avLst/>
          </a:prstGeom>
        </p:spPr>
      </p:pic>
      <p:pic>
        <p:nvPicPr>
          <p:cNvPr id="6" name="Picture 5" descr="A picture containing text, clock, vector graphics&#10;&#10;Description automatically generated">
            <a:extLst>
              <a:ext uri="{FF2B5EF4-FFF2-40B4-BE49-F238E27FC236}">
                <a16:creationId xmlns:a16="http://schemas.microsoft.com/office/drawing/2014/main" id="{80DAE056-CD54-C300-F98C-99E9E12CE583}"/>
              </a:ext>
            </a:extLst>
          </p:cNvPr>
          <p:cNvPicPr>
            <a:picLocks noChangeAspect="1"/>
          </p:cNvPicPr>
          <p:nvPr/>
        </p:nvPicPr>
        <p:blipFill>
          <a:blip r:embed="rId3"/>
          <a:stretch>
            <a:fillRect/>
          </a:stretch>
        </p:blipFill>
        <p:spPr>
          <a:xfrm>
            <a:off x="3154760" y="4214015"/>
            <a:ext cx="780106" cy="780106"/>
          </a:xfrm>
          <a:prstGeom prst="rect">
            <a:avLst/>
          </a:prstGeom>
        </p:spPr>
      </p:pic>
      <p:cxnSp>
        <p:nvCxnSpPr>
          <p:cNvPr id="7" name="Straight Connector 6">
            <a:extLst>
              <a:ext uri="{FF2B5EF4-FFF2-40B4-BE49-F238E27FC236}">
                <a16:creationId xmlns:a16="http://schemas.microsoft.com/office/drawing/2014/main" id="{995F057D-2650-1DAA-4A1F-BE818E39A1A9}"/>
              </a:ext>
            </a:extLst>
          </p:cNvPr>
          <p:cNvCxnSpPr>
            <a:cxnSpLocks/>
          </p:cNvCxnSpPr>
          <p:nvPr/>
        </p:nvCxnSpPr>
        <p:spPr>
          <a:xfrm flipV="1">
            <a:off x="3544813" y="2530441"/>
            <a:ext cx="0" cy="1889762"/>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A98CA3-2C27-C7BD-37D3-864829ABA86C}"/>
              </a:ext>
            </a:extLst>
          </p:cNvPr>
          <p:cNvCxnSpPr>
            <a:cxnSpLocks/>
          </p:cNvCxnSpPr>
          <p:nvPr/>
        </p:nvCxnSpPr>
        <p:spPr>
          <a:xfrm flipH="1">
            <a:off x="2399462" y="2991487"/>
            <a:ext cx="3230290"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880AD6-CCA9-849B-80FB-BDC5AA1391F8}"/>
              </a:ext>
            </a:extLst>
          </p:cNvPr>
          <p:cNvCxnSpPr>
            <a:cxnSpLocks/>
          </p:cNvCxnSpPr>
          <p:nvPr/>
        </p:nvCxnSpPr>
        <p:spPr>
          <a:xfrm flipV="1">
            <a:off x="2295232"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ECE142-7CD8-780D-5F80-8FD62AC22126}"/>
              </a:ext>
            </a:extLst>
          </p:cNvPr>
          <p:cNvCxnSpPr>
            <a:cxnSpLocks/>
          </p:cNvCxnSpPr>
          <p:nvPr/>
        </p:nvCxnSpPr>
        <p:spPr>
          <a:xfrm flipV="1">
            <a:off x="4770526" y="2530441"/>
            <a:ext cx="0" cy="424983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98A4B0-EEEF-CD3B-25AB-67566C5B4C6D}"/>
              </a:ext>
            </a:extLst>
          </p:cNvPr>
          <p:cNvCxnSpPr>
            <a:cxnSpLocks/>
          </p:cNvCxnSpPr>
          <p:nvPr/>
        </p:nvCxnSpPr>
        <p:spPr>
          <a:xfrm flipH="1">
            <a:off x="2376270" y="3741653"/>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FC86C4-C887-0675-58FF-F87D2FD8EEA6}"/>
              </a:ext>
            </a:extLst>
          </p:cNvPr>
          <p:cNvCxnSpPr>
            <a:cxnSpLocks/>
          </p:cNvCxnSpPr>
          <p:nvPr/>
        </p:nvCxnSpPr>
        <p:spPr>
          <a:xfrm flipH="1">
            <a:off x="2376270" y="5921811"/>
            <a:ext cx="3253482" cy="0"/>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71635A-BB72-C6B8-08CD-51A71F9BC622}"/>
              </a:ext>
            </a:extLst>
          </p:cNvPr>
          <p:cNvCxnSpPr>
            <a:cxnSpLocks/>
            <a:endCxn id="6" idx="2"/>
          </p:cNvCxnSpPr>
          <p:nvPr/>
        </p:nvCxnSpPr>
        <p:spPr>
          <a:xfrm flipV="1">
            <a:off x="3544813" y="4994121"/>
            <a:ext cx="0" cy="1786157"/>
          </a:xfrm>
          <a:prstGeom prst="line">
            <a:avLst/>
          </a:prstGeom>
          <a:ln w="190500" cmpd="tri">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B894CDFE-295F-A9A1-005B-F5FE4279486E}"/>
              </a:ext>
            </a:extLst>
          </p:cNvPr>
          <p:cNvPicPr>
            <a:picLocks noChangeAspect="1"/>
          </p:cNvPicPr>
          <p:nvPr/>
        </p:nvPicPr>
        <p:blipFill>
          <a:blip r:embed="rId4"/>
          <a:stretch>
            <a:fillRect/>
          </a:stretch>
        </p:blipFill>
        <p:spPr>
          <a:xfrm>
            <a:off x="2169646" y="3259669"/>
            <a:ext cx="229816" cy="229816"/>
          </a:xfrm>
          <a:prstGeom prst="rect">
            <a:avLst/>
          </a:prstGeom>
        </p:spPr>
      </p:pic>
      <p:pic>
        <p:nvPicPr>
          <p:cNvPr id="15" name="Picture 14" descr="Icon&#10;&#10;Description automatically generated">
            <a:extLst>
              <a:ext uri="{FF2B5EF4-FFF2-40B4-BE49-F238E27FC236}">
                <a16:creationId xmlns:a16="http://schemas.microsoft.com/office/drawing/2014/main" id="{3CABB79F-148F-FF25-05E0-08034A7E3E36}"/>
              </a:ext>
            </a:extLst>
          </p:cNvPr>
          <p:cNvPicPr>
            <a:picLocks noChangeAspect="1"/>
          </p:cNvPicPr>
          <p:nvPr/>
        </p:nvPicPr>
        <p:blipFill>
          <a:blip r:embed="rId4"/>
          <a:stretch>
            <a:fillRect/>
          </a:stretch>
        </p:blipFill>
        <p:spPr>
          <a:xfrm>
            <a:off x="2093543" y="4604068"/>
            <a:ext cx="403377" cy="403377"/>
          </a:xfrm>
          <a:prstGeom prst="rect">
            <a:avLst/>
          </a:prstGeom>
        </p:spPr>
      </p:pic>
      <p:pic>
        <p:nvPicPr>
          <p:cNvPr id="16" name="Picture 15" descr="Icon&#10;&#10;Description automatically generated">
            <a:extLst>
              <a:ext uri="{FF2B5EF4-FFF2-40B4-BE49-F238E27FC236}">
                <a16:creationId xmlns:a16="http://schemas.microsoft.com/office/drawing/2014/main" id="{77E5BA0E-F9FD-6D8A-1ABF-9FDBFDE0959F}"/>
              </a:ext>
            </a:extLst>
          </p:cNvPr>
          <p:cNvPicPr>
            <a:picLocks noChangeAspect="1"/>
          </p:cNvPicPr>
          <p:nvPr/>
        </p:nvPicPr>
        <p:blipFill>
          <a:blip r:embed="rId4"/>
          <a:stretch>
            <a:fillRect/>
          </a:stretch>
        </p:blipFill>
        <p:spPr>
          <a:xfrm>
            <a:off x="4042662" y="2891487"/>
            <a:ext cx="229816" cy="229816"/>
          </a:xfrm>
          <a:prstGeom prst="rect">
            <a:avLst/>
          </a:prstGeom>
        </p:spPr>
      </p:pic>
      <p:pic>
        <p:nvPicPr>
          <p:cNvPr id="17" name="Picture 16" descr="Icon&#10;&#10;Description automatically generated">
            <a:extLst>
              <a:ext uri="{FF2B5EF4-FFF2-40B4-BE49-F238E27FC236}">
                <a16:creationId xmlns:a16="http://schemas.microsoft.com/office/drawing/2014/main" id="{2F7E68AA-AF48-6E79-3711-ADFD80F8BA20}"/>
              </a:ext>
            </a:extLst>
          </p:cNvPr>
          <p:cNvPicPr>
            <a:picLocks noChangeAspect="1"/>
          </p:cNvPicPr>
          <p:nvPr/>
        </p:nvPicPr>
        <p:blipFill>
          <a:blip r:embed="rId4"/>
          <a:stretch>
            <a:fillRect/>
          </a:stretch>
        </p:blipFill>
        <p:spPr>
          <a:xfrm>
            <a:off x="4484119" y="4556502"/>
            <a:ext cx="572813" cy="572813"/>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2AFF2633-E03E-8F5B-1075-19DA93775D16}"/>
              </a:ext>
            </a:extLst>
          </p:cNvPr>
          <p:cNvPicPr>
            <a:picLocks noChangeAspect="1"/>
          </p:cNvPicPr>
          <p:nvPr/>
        </p:nvPicPr>
        <p:blipFill>
          <a:blip r:embed="rId2"/>
          <a:stretch>
            <a:fillRect/>
          </a:stretch>
        </p:blipFill>
        <p:spPr>
          <a:xfrm>
            <a:off x="2414353" y="3236917"/>
            <a:ext cx="350013" cy="26305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2F5A9F12-8B2B-364F-DE4D-8BCC63AD17F0}"/>
              </a:ext>
            </a:extLst>
          </p:cNvPr>
          <p:cNvPicPr>
            <a:picLocks noChangeAspect="1"/>
          </p:cNvPicPr>
          <p:nvPr/>
        </p:nvPicPr>
        <p:blipFill>
          <a:blip r:embed="rId2"/>
          <a:stretch>
            <a:fillRect/>
          </a:stretch>
        </p:blipFill>
        <p:spPr>
          <a:xfrm>
            <a:off x="4905089" y="3219689"/>
            <a:ext cx="350013" cy="263057"/>
          </a:xfrm>
          <a:prstGeom prst="rect">
            <a:avLst/>
          </a:prstGeom>
        </p:spPr>
      </p:pic>
      <p:pic>
        <p:nvPicPr>
          <p:cNvPr id="20" name="Picture 19" descr="Icon&#10;&#10;Description automatically generated">
            <a:extLst>
              <a:ext uri="{FF2B5EF4-FFF2-40B4-BE49-F238E27FC236}">
                <a16:creationId xmlns:a16="http://schemas.microsoft.com/office/drawing/2014/main" id="{57E87C6C-C3B2-B961-733A-1859E31FB967}"/>
              </a:ext>
            </a:extLst>
          </p:cNvPr>
          <p:cNvPicPr>
            <a:picLocks noChangeAspect="1"/>
          </p:cNvPicPr>
          <p:nvPr/>
        </p:nvPicPr>
        <p:blipFill>
          <a:blip r:embed="rId4"/>
          <a:stretch>
            <a:fillRect/>
          </a:stretch>
        </p:blipFill>
        <p:spPr>
          <a:xfrm>
            <a:off x="5255102" y="5806903"/>
            <a:ext cx="229816" cy="229816"/>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C54A06C7-BF3B-21D6-7F2B-B79BF348D24B}"/>
              </a:ext>
            </a:extLst>
          </p:cNvPr>
          <p:cNvPicPr>
            <a:picLocks noChangeAspect="1"/>
          </p:cNvPicPr>
          <p:nvPr/>
        </p:nvPicPr>
        <p:blipFill>
          <a:blip r:embed="rId2"/>
          <a:stretch>
            <a:fillRect/>
          </a:stretch>
        </p:blipFill>
        <p:spPr>
          <a:xfrm>
            <a:off x="5185567" y="6056136"/>
            <a:ext cx="350013" cy="263057"/>
          </a:xfrm>
          <a:prstGeom prst="rect">
            <a:avLst/>
          </a:prstGeom>
        </p:spPr>
      </p:pic>
      <p:pic>
        <p:nvPicPr>
          <p:cNvPr id="22" name="Picture 21" descr="A picture containing text, clipart&#10;&#10;Description automatically generated">
            <a:extLst>
              <a:ext uri="{FF2B5EF4-FFF2-40B4-BE49-F238E27FC236}">
                <a16:creationId xmlns:a16="http://schemas.microsoft.com/office/drawing/2014/main" id="{156DF8F5-20B1-5841-2E79-D16F507DAB2A}"/>
              </a:ext>
            </a:extLst>
          </p:cNvPr>
          <p:cNvPicPr>
            <a:picLocks noChangeAspect="1"/>
          </p:cNvPicPr>
          <p:nvPr/>
        </p:nvPicPr>
        <p:blipFill>
          <a:blip r:embed="rId2"/>
          <a:stretch>
            <a:fillRect/>
          </a:stretch>
        </p:blipFill>
        <p:spPr>
          <a:xfrm>
            <a:off x="3345938" y="4977500"/>
            <a:ext cx="350013" cy="263057"/>
          </a:xfrm>
          <a:prstGeom prst="rect">
            <a:avLst/>
          </a:prstGeom>
        </p:spPr>
      </p:pic>
    </p:spTree>
    <p:extLst>
      <p:ext uri="{BB962C8B-B14F-4D97-AF65-F5344CB8AC3E}">
        <p14:creationId xmlns:p14="http://schemas.microsoft.com/office/powerpoint/2010/main" val="4429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1129 0.025 C -0.00399 0.06273 0.0033 0.10046 -0.0125 0.1162 C -0.0283 0.13171 -0.08906 0.14028 -0.10625 0.11805 C -0.12326 0.09583 -0.1191 0.03912 -0.1151 -0.01713 " pathEditMode="relative" rAng="0" ptsTypes="AAAA">
                                      <p:cBhvr>
                                        <p:cTn id="12" dur="2000" fill="hold"/>
                                        <p:tgtEl>
                                          <p:spTgt spid="22"/>
                                        </p:tgtEl>
                                        <p:attrNameLst>
                                          <p:attrName>ppt_x</p:attrName>
                                          <p:attrName>ppt_y</p:attrName>
                                        </p:attrNameLst>
                                      </p:cBhvr>
                                      <p:rCtr x="-4965" y="3218"/>
                                    </p:animMotion>
                                  </p:childTnLst>
                                </p:cTn>
                              </p:par>
                              <p:par>
                                <p:cTn id="13" presetID="0" presetClass="path" presetSubtype="0" accel="50000" decel="50000" fill="hold" nodeType="withEffect">
                                  <p:stCondLst>
                                    <p:cond delay="0"/>
                                  </p:stCondLst>
                                  <p:childTnLst>
                                    <p:animMotion origin="layout" path="M -0.00261 0.02615 L -0.00261 0.2449 " pathEditMode="relative" rAng="0" ptsTypes="AA">
                                      <p:cBhvr>
                                        <p:cTn id="14" dur="2000" fill="hold"/>
                                        <p:tgtEl>
                                          <p:spTgt spid="19"/>
                                        </p:tgtEl>
                                        <p:attrNameLst>
                                          <p:attrName>ppt_x</p:attrName>
                                          <p:attrName>ppt_y</p:attrName>
                                        </p:attrNameLst>
                                      </p:cBhvr>
                                      <p:rCtr x="0" y="1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8E4-C34D-7CC3-2204-9C0172648B9A}"/>
              </a:ext>
            </a:extLst>
          </p:cNvPr>
          <p:cNvSpPr>
            <a:spLocks noGrp="1"/>
          </p:cNvSpPr>
          <p:nvPr>
            <p:ph type="title"/>
          </p:nvPr>
        </p:nvSpPr>
        <p:spPr/>
        <p:txBody>
          <a:bodyPr/>
          <a:lstStyle/>
          <a:p>
            <a:r>
              <a:rPr lang="en-US" dirty="0"/>
              <a:t>Ambulance Dispatching</a:t>
            </a:r>
          </a:p>
        </p:txBody>
      </p:sp>
      <p:sp>
        <p:nvSpPr>
          <p:cNvPr id="4" name="Slide Number Placeholder 3">
            <a:extLst>
              <a:ext uri="{FF2B5EF4-FFF2-40B4-BE49-F238E27FC236}">
                <a16:creationId xmlns:a16="http://schemas.microsoft.com/office/drawing/2014/main" id="{9DAB33F2-1D67-B817-E095-3CB5F3CB74A5}"/>
              </a:ext>
            </a:extLst>
          </p:cNvPr>
          <p:cNvSpPr>
            <a:spLocks noGrp="1"/>
          </p:cNvSpPr>
          <p:nvPr>
            <p:ph type="sldNum" sz="quarter" idx="12"/>
          </p:nvPr>
        </p:nvSpPr>
        <p:spPr/>
        <p:txBody>
          <a:bodyPr/>
          <a:lstStyle/>
          <a:p>
            <a:fld id="{F0FE092E-0505-704E-8CB1-0C6282EBDE1F}" type="slidenum">
              <a:rPr lang="en-PT" smtClean="0"/>
              <a:t>36</a:t>
            </a:fld>
            <a:endParaRPr lang="en-PT"/>
          </a:p>
        </p:txBody>
      </p:sp>
      <p:pic>
        <p:nvPicPr>
          <p:cNvPr id="5" name="Content Placeholder 5" descr="A diagram of an emergency response&#10;&#10;Description automatically generated">
            <a:extLst>
              <a:ext uri="{FF2B5EF4-FFF2-40B4-BE49-F238E27FC236}">
                <a16:creationId xmlns:a16="http://schemas.microsoft.com/office/drawing/2014/main" id="{01DC2C92-2CF8-41D2-665B-F5C45B1B45F9}"/>
              </a:ext>
            </a:extLst>
          </p:cNvPr>
          <p:cNvPicPr>
            <a:picLocks noGrp="1" noChangeAspect="1"/>
          </p:cNvPicPr>
          <p:nvPr>
            <p:ph idx="1"/>
          </p:nvPr>
        </p:nvPicPr>
        <p:blipFill>
          <a:blip r:embed="rId2"/>
          <a:stretch>
            <a:fillRect/>
          </a:stretch>
        </p:blipFill>
        <p:spPr>
          <a:xfrm>
            <a:off x="387405" y="1592044"/>
            <a:ext cx="6464300" cy="4254500"/>
          </a:xfrm>
        </p:spPr>
      </p:pic>
    </p:spTree>
    <p:extLst>
      <p:ext uri="{BB962C8B-B14F-4D97-AF65-F5344CB8AC3E}">
        <p14:creationId xmlns:p14="http://schemas.microsoft.com/office/powerpoint/2010/main" val="2103360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BDCD20-C8CF-2895-5CFF-DD1F6AEF5E81}"/>
              </a:ext>
            </a:extLst>
          </p:cNvPr>
          <p:cNvSpPr/>
          <p:nvPr/>
        </p:nvSpPr>
        <p:spPr>
          <a:xfrm>
            <a:off x="628649" y="3429000"/>
            <a:ext cx="7256705" cy="216360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6E867F-E2E6-8DD4-7C91-921567EF9F59}"/>
              </a:ext>
            </a:extLst>
          </p:cNvPr>
          <p:cNvSpPr/>
          <p:nvPr/>
        </p:nvSpPr>
        <p:spPr>
          <a:xfrm>
            <a:off x="628650" y="1256427"/>
            <a:ext cx="7256705" cy="196010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F5490-C44D-AD08-2EE6-8CA1F9C679F3}"/>
              </a:ext>
            </a:extLst>
          </p:cNvPr>
          <p:cNvSpPr>
            <a:spLocks noGrp="1"/>
          </p:cNvSpPr>
          <p:nvPr>
            <p:ph type="title"/>
          </p:nvPr>
        </p:nvSpPr>
        <p:spPr/>
        <p:txBody>
          <a:bodyPr>
            <a:normAutofit fontScale="90000"/>
          </a:bodyPr>
          <a:lstStyle/>
          <a:p>
            <a:r>
              <a:rPr lang="en-US" dirty="0"/>
              <a:t>Framework for Ambulance Dispatching</a:t>
            </a:r>
          </a:p>
        </p:txBody>
      </p:sp>
      <p:sp>
        <p:nvSpPr>
          <p:cNvPr id="3" name="Content Placeholder 2">
            <a:extLst>
              <a:ext uri="{FF2B5EF4-FFF2-40B4-BE49-F238E27FC236}">
                <a16:creationId xmlns:a16="http://schemas.microsoft.com/office/drawing/2014/main" id="{600ACBDD-3D97-E016-DE87-1B88FAA1686D}"/>
              </a:ext>
            </a:extLst>
          </p:cNvPr>
          <p:cNvSpPr>
            <a:spLocks noGrp="1"/>
          </p:cNvSpPr>
          <p:nvPr>
            <p:ph idx="1"/>
          </p:nvPr>
        </p:nvSpPr>
        <p:spPr>
          <a:xfrm>
            <a:off x="628650" y="1430931"/>
            <a:ext cx="4502748" cy="4746032"/>
          </a:xfrm>
        </p:spPr>
        <p:txBody>
          <a:bodyPr/>
          <a:lstStyle/>
          <a:p>
            <a:r>
              <a:rPr lang="en-US" sz="1800" b="1" dirty="0"/>
              <a:t>Framework 1 (non-delay)</a:t>
            </a:r>
          </a:p>
          <a:p>
            <a:pPr lvl="1"/>
            <a:r>
              <a:rPr lang="en-US" sz="1600" dirty="0"/>
              <a:t>Need </a:t>
            </a:r>
            <a:r>
              <a:rPr lang="en-US" sz="1600" b="1" dirty="0">
                <a:solidFill>
                  <a:srgbClr val="FF3DAB"/>
                </a:solidFill>
              </a:rPr>
              <a:t>2 heuristics</a:t>
            </a:r>
            <a:endParaRPr lang="en-US" sz="1600" dirty="0"/>
          </a:p>
          <a:p>
            <a:pPr lvl="2"/>
            <a:r>
              <a:rPr lang="en-US" sz="1400" dirty="0"/>
              <a:t>Ambulance selection when emergency is waiting</a:t>
            </a:r>
          </a:p>
          <a:p>
            <a:pPr lvl="2"/>
            <a:r>
              <a:rPr lang="en-US" sz="1400" dirty="0"/>
              <a:t>Emergency selection when ambulance is idle</a:t>
            </a:r>
          </a:p>
          <a:p>
            <a:pPr lvl="1"/>
            <a:endParaRPr lang="en-US" sz="1600" dirty="0"/>
          </a:p>
          <a:p>
            <a:endParaRPr lang="en-US" sz="1800" b="1" dirty="0"/>
          </a:p>
          <a:p>
            <a:r>
              <a:rPr lang="en-US" sz="1800" b="1" dirty="0"/>
              <a:t>Framework 2 (delayed ambulance selection)</a:t>
            </a:r>
          </a:p>
          <a:p>
            <a:pPr lvl="1"/>
            <a:r>
              <a:rPr lang="en-US" sz="1600" dirty="0"/>
              <a:t>When a new emergency arrives, </a:t>
            </a:r>
            <a:r>
              <a:rPr lang="en-US" sz="1600" dirty="0">
                <a:solidFill>
                  <a:srgbClr val="FF3DAB"/>
                </a:solidFill>
              </a:rPr>
              <a:t>add it into the central waiting queue</a:t>
            </a:r>
            <a:r>
              <a:rPr lang="en-US" sz="1600" dirty="0"/>
              <a:t>.</a:t>
            </a:r>
          </a:p>
          <a:p>
            <a:pPr lvl="1"/>
            <a:r>
              <a:rPr lang="en-US" sz="1600" dirty="0"/>
              <a:t>Need </a:t>
            </a:r>
            <a:r>
              <a:rPr lang="en-US" sz="1600" b="1" dirty="0">
                <a:solidFill>
                  <a:srgbClr val="000AEC"/>
                </a:solidFill>
              </a:rPr>
              <a:t>1 heuristic</a:t>
            </a:r>
            <a:endParaRPr lang="en-US" sz="1600" dirty="0"/>
          </a:p>
          <a:p>
            <a:pPr lvl="2"/>
            <a:r>
              <a:rPr lang="en-US" sz="1400" dirty="0"/>
              <a:t>Emergency selection when ambulance is idle</a:t>
            </a:r>
          </a:p>
          <a:p>
            <a:endParaRPr lang="en-US" dirty="0"/>
          </a:p>
        </p:txBody>
      </p:sp>
      <p:sp>
        <p:nvSpPr>
          <p:cNvPr id="4" name="Slide Number Placeholder 3">
            <a:extLst>
              <a:ext uri="{FF2B5EF4-FFF2-40B4-BE49-F238E27FC236}">
                <a16:creationId xmlns:a16="http://schemas.microsoft.com/office/drawing/2014/main" id="{8BDA89F4-7CB8-CA30-BBDF-2F5DD4B3D7D3}"/>
              </a:ext>
            </a:extLst>
          </p:cNvPr>
          <p:cNvSpPr>
            <a:spLocks noGrp="1"/>
          </p:cNvSpPr>
          <p:nvPr>
            <p:ph type="sldNum" sz="quarter" idx="12"/>
          </p:nvPr>
        </p:nvSpPr>
        <p:spPr/>
        <p:txBody>
          <a:bodyPr/>
          <a:lstStyle/>
          <a:p>
            <a:fld id="{F0FE092E-0505-704E-8CB1-0C6282EBDE1F}" type="slidenum">
              <a:rPr lang="en-PT" smtClean="0"/>
              <a:t>37</a:t>
            </a:fld>
            <a:endParaRPr lang="en-PT"/>
          </a:p>
        </p:txBody>
      </p:sp>
      <p:grpSp>
        <p:nvGrpSpPr>
          <p:cNvPr id="33" name="Group 32">
            <a:extLst>
              <a:ext uri="{FF2B5EF4-FFF2-40B4-BE49-F238E27FC236}">
                <a16:creationId xmlns:a16="http://schemas.microsoft.com/office/drawing/2014/main" id="{60F106ED-7E1C-2BD6-534D-67096FF1F70F}"/>
              </a:ext>
            </a:extLst>
          </p:cNvPr>
          <p:cNvGrpSpPr/>
          <p:nvPr/>
        </p:nvGrpSpPr>
        <p:grpSpPr>
          <a:xfrm>
            <a:off x="5275536" y="1395813"/>
            <a:ext cx="2361672" cy="1637590"/>
            <a:chOff x="4971267" y="1191376"/>
            <a:chExt cx="2361672" cy="1637590"/>
          </a:xfrm>
        </p:grpSpPr>
        <p:pic>
          <p:nvPicPr>
            <p:cNvPr id="6" name="Picture 5" descr="A purple square with white letters&#10;&#10;Description automatically generated with medium confidence">
              <a:extLst>
                <a:ext uri="{FF2B5EF4-FFF2-40B4-BE49-F238E27FC236}">
                  <a16:creationId xmlns:a16="http://schemas.microsoft.com/office/drawing/2014/main" id="{FAC0279C-7F6F-858A-42F9-3F05196DC40E}"/>
                </a:ext>
              </a:extLst>
            </p:cNvPr>
            <p:cNvPicPr>
              <a:picLocks noChangeAspect="1"/>
            </p:cNvPicPr>
            <p:nvPr/>
          </p:nvPicPr>
          <p:blipFill>
            <a:blip r:embed="rId2"/>
            <a:stretch>
              <a:fillRect/>
            </a:stretch>
          </p:blipFill>
          <p:spPr>
            <a:xfrm>
              <a:off x="4971267" y="1191376"/>
              <a:ext cx="304272" cy="304272"/>
            </a:xfrm>
            <a:prstGeom prst="rect">
              <a:avLst/>
            </a:prstGeom>
          </p:spPr>
        </p:pic>
        <p:pic>
          <p:nvPicPr>
            <p:cNvPr id="7" name="Picture 6" descr="A red square with white text&#10;&#10;Description automatically generated with medium confidence">
              <a:extLst>
                <a:ext uri="{FF2B5EF4-FFF2-40B4-BE49-F238E27FC236}">
                  <a16:creationId xmlns:a16="http://schemas.microsoft.com/office/drawing/2014/main" id="{39125717-4BFD-F4AE-7956-B4F726A7E33D}"/>
                </a:ext>
              </a:extLst>
            </p:cNvPr>
            <p:cNvPicPr>
              <a:picLocks noChangeAspect="1"/>
            </p:cNvPicPr>
            <p:nvPr/>
          </p:nvPicPr>
          <p:blipFill>
            <a:blip r:embed="rId3"/>
            <a:stretch>
              <a:fillRect/>
            </a:stretch>
          </p:blipFill>
          <p:spPr>
            <a:xfrm>
              <a:off x="4971267" y="1635816"/>
              <a:ext cx="304272" cy="304272"/>
            </a:xfrm>
            <a:prstGeom prst="rect">
              <a:avLst/>
            </a:prstGeom>
          </p:spPr>
        </p:pic>
        <p:pic>
          <p:nvPicPr>
            <p:cNvPr id="8" name="Picture 7" descr="A square orange button with white letters&#10;&#10;Description automatically generated with low confidence">
              <a:extLst>
                <a:ext uri="{FF2B5EF4-FFF2-40B4-BE49-F238E27FC236}">
                  <a16:creationId xmlns:a16="http://schemas.microsoft.com/office/drawing/2014/main" id="{B1CE71F0-BAD3-5ECC-5B8B-386E03147319}"/>
                </a:ext>
              </a:extLst>
            </p:cNvPr>
            <p:cNvPicPr>
              <a:picLocks noChangeAspect="1"/>
            </p:cNvPicPr>
            <p:nvPr/>
          </p:nvPicPr>
          <p:blipFill>
            <a:blip r:embed="rId4"/>
            <a:stretch>
              <a:fillRect/>
            </a:stretch>
          </p:blipFill>
          <p:spPr>
            <a:xfrm>
              <a:off x="4971267" y="2524695"/>
              <a:ext cx="304271" cy="304271"/>
            </a:xfrm>
            <a:prstGeom prst="rect">
              <a:avLst/>
            </a:prstGeom>
          </p:spPr>
        </p:pic>
        <p:pic>
          <p:nvPicPr>
            <p:cNvPr id="9" name="Picture 8" descr="A green square with white letters&#10;&#10;Description automatically generated with medium confidence">
              <a:extLst>
                <a:ext uri="{FF2B5EF4-FFF2-40B4-BE49-F238E27FC236}">
                  <a16:creationId xmlns:a16="http://schemas.microsoft.com/office/drawing/2014/main" id="{597C6052-F596-518C-146A-949071B1213C}"/>
                </a:ext>
              </a:extLst>
            </p:cNvPr>
            <p:cNvPicPr>
              <a:picLocks noChangeAspect="1"/>
            </p:cNvPicPr>
            <p:nvPr/>
          </p:nvPicPr>
          <p:blipFill>
            <a:blip r:embed="rId5"/>
            <a:stretch>
              <a:fillRect/>
            </a:stretch>
          </p:blipFill>
          <p:spPr>
            <a:xfrm>
              <a:off x="4971268" y="2080256"/>
              <a:ext cx="304271" cy="304271"/>
            </a:xfrm>
            <a:prstGeom prst="rect">
              <a:avLst/>
            </a:prstGeom>
          </p:spPr>
        </p:pic>
        <p:pic>
          <p:nvPicPr>
            <p:cNvPr id="18" name="Picture 17">
              <a:extLst>
                <a:ext uri="{FF2B5EF4-FFF2-40B4-BE49-F238E27FC236}">
                  <a16:creationId xmlns:a16="http://schemas.microsoft.com/office/drawing/2014/main" id="{70D81E44-B8E6-B1C9-E654-7F73B29F450E}"/>
                </a:ext>
              </a:extLst>
            </p:cNvPr>
            <p:cNvPicPr>
              <a:picLocks noChangeAspect="1"/>
            </p:cNvPicPr>
            <p:nvPr/>
          </p:nvPicPr>
          <p:blipFill>
            <a:blip r:embed="rId6"/>
            <a:stretch>
              <a:fillRect/>
            </a:stretch>
          </p:blipFill>
          <p:spPr>
            <a:xfrm>
              <a:off x="7028667" y="1191376"/>
              <a:ext cx="304272" cy="304272"/>
            </a:xfrm>
            <a:prstGeom prst="rect">
              <a:avLst/>
            </a:prstGeom>
          </p:spPr>
        </p:pic>
        <p:pic>
          <p:nvPicPr>
            <p:cNvPr id="19" name="Picture 18">
              <a:extLst>
                <a:ext uri="{FF2B5EF4-FFF2-40B4-BE49-F238E27FC236}">
                  <a16:creationId xmlns:a16="http://schemas.microsoft.com/office/drawing/2014/main" id="{88E66F6C-DB59-6340-858D-F2E5A11B8EAD}"/>
                </a:ext>
              </a:extLst>
            </p:cNvPr>
            <p:cNvPicPr>
              <a:picLocks noChangeAspect="1"/>
            </p:cNvPicPr>
            <p:nvPr/>
          </p:nvPicPr>
          <p:blipFill>
            <a:blip r:embed="rId6"/>
            <a:stretch>
              <a:fillRect/>
            </a:stretch>
          </p:blipFill>
          <p:spPr>
            <a:xfrm>
              <a:off x="7028667" y="1635816"/>
              <a:ext cx="304272" cy="304272"/>
            </a:xfrm>
            <a:prstGeom prst="rect">
              <a:avLst/>
            </a:prstGeom>
          </p:spPr>
        </p:pic>
        <p:pic>
          <p:nvPicPr>
            <p:cNvPr id="20" name="Picture 19">
              <a:extLst>
                <a:ext uri="{FF2B5EF4-FFF2-40B4-BE49-F238E27FC236}">
                  <a16:creationId xmlns:a16="http://schemas.microsoft.com/office/drawing/2014/main" id="{DE1C23E8-FC1C-F146-4265-77ED72BD5B7E}"/>
                </a:ext>
              </a:extLst>
            </p:cNvPr>
            <p:cNvPicPr>
              <a:picLocks noChangeAspect="1"/>
            </p:cNvPicPr>
            <p:nvPr/>
          </p:nvPicPr>
          <p:blipFill>
            <a:blip r:embed="rId6"/>
            <a:stretch>
              <a:fillRect/>
            </a:stretch>
          </p:blipFill>
          <p:spPr>
            <a:xfrm>
              <a:off x="7028667" y="2080256"/>
              <a:ext cx="304272" cy="304272"/>
            </a:xfrm>
            <a:prstGeom prst="rect">
              <a:avLst/>
            </a:prstGeom>
          </p:spPr>
        </p:pic>
        <p:pic>
          <p:nvPicPr>
            <p:cNvPr id="21" name="Picture 20">
              <a:extLst>
                <a:ext uri="{FF2B5EF4-FFF2-40B4-BE49-F238E27FC236}">
                  <a16:creationId xmlns:a16="http://schemas.microsoft.com/office/drawing/2014/main" id="{CB2EA14E-D577-8776-8094-3C2DF047909E}"/>
                </a:ext>
              </a:extLst>
            </p:cNvPr>
            <p:cNvPicPr>
              <a:picLocks noChangeAspect="1"/>
            </p:cNvPicPr>
            <p:nvPr/>
          </p:nvPicPr>
          <p:blipFill>
            <a:blip r:embed="rId6"/>
            <a:stretch>
              <a:fillRect/>
            </a:stretch>
          </p:blipFill>
          <p:spPr>
            <a:xfrm>
              <a:off x="7028667" y="2524694"/>
              <a:ext cx="304272" cy="304272"/>
            </a:xfrm>
            <a:prstGeom prst="rect">
              <a:avLst/>
            </a:prstGeom>
          </p:spPr>
        </p:pic>
        <p:sp>
          <p:nvSpPr>
            <p:cNvPr id="22" name="Right Arrow 21">
              <a:extLst>
                <a:ext uri="{FF2B5EF4-FFF2-40B4-BE49-F238E27FC236}">
                  <a16:creationId xmlns:a16="http://schemas.microsoft.com/office/drawing/2014/main" id="{5D5E15DB-AC1E-62DB-7652-5F9225C22E66}"/>
                </a:ext>
              </a:extLst>
            </p:cNvPr>
            <p:cNvSpPr/>
            <p:nvPr/>
          </p:nvSpPr>
          <p:spPr>
            <a:xfrm>
              <a:off x="5459644" y="1710686"/>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00CDC794-1C94-74EE-56C0-AD345788054F}"/>
                </a:ext>
              </a:extLst>
            </p:cNvPr>
            <p:cNvSpPr/>
            <p:nvPr/>
          </p:nvSpPr>
          <p:spPr>
            <a:xfrm rot="967852">
              <a:off x="5453515" y="2370695"/>
              <a:ext cx="1384917" cy="152136"/>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692BBDAA-78C7-9F9F-EDFB-0DFD9855E6A2}"/>
                </a:ext>
              </a:extLst>
            </p:cNvPr>
            <p:cNvSpPr/>
            <p:nvPr/>
          </p:nvSpPr>
          <p:spPr>
            <a:xfrm rot="19095502">
              <a:off x="5208572" y="2037861"/>
              <a:ext cx="1841116" cy="144145"/>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ight Arrow 24">
              <a:extLst>
                <a:ext uri="{FF2B5EF4-FFF2-40B4-BE49-F238E27FC236}">
                  <a16:creationId xmlns:a16="http://schemas.microsoft.com/office/drawing/2014/main" id="{A53C53E4-F059-9FFE-C054-451242E3CBDD}"/>
                </a:ext>
              </a:extLst>
            </p:cNvPr>
            <p:cNvSpPr/>
            <p:nvPr/>
          </p:nvSpPr>
          <p:spPr>
            <a:xfrm rot="1612007">
              <a:off x="5378239" y="1750440"/>
              <a:ext cx="1453501" cy="193650"/>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68B56A9E-C479-C1D5-BB68-277D7E531494}"/>
              </a:ext>
            </a:extLst>
          </p:cNvPr>
          <p:cNvGrpSpPr/>
          <p:nvPr/>
        </p:nvGrpSpPr>
        <p:grpSpPr>
          <a:xfrm>
            <a:off x="5275538" y="3492876"/>
            <a:ext cx="2361672" cy="1932665"/>
            <a:chOff x="4979262" y="3198596"/>
            <a:chExt cx="2361672" cy="1932665"/>
          </a:xfrm>
        </p:grpSpPr>
        <p:sp>
          <p:nvSpPr>
            <p:cNvPr id="5" name="Magnetic Disk 4">
              <a:extLst>
                <a:ext uri="{FF2B5EF4-FFF2-40B4-BE49-F238E27FC236}">
                  <a16:creationId xmlns:a16="http://schemas.microsoft.com/office/drawing/2014/main" id="{BED1F615-A573-1C25-549D-6C79BBA4D8BA}"/>
                </a:ext>
              </a:extLst>
            </p:cNvPr>
            <p:cNvSpPr/>
            <p:nvPr/>
          </p:nvSpPr>
          <p:spPr>
            <a:xfrm>
              <a:off x="5694019" y="3797942"/>
              <a:ext cx="932155" cy="1333319"/>
            </a:xfrm>
            <a:prstGeom prst="flowChartMagneticDisk">
              <a:avLst/>
            </a:prstGeom>
            <a:solidFill>
              <a:schemeClr val="accent2">
                <a:lumMod val="40000"/>
                <a:lumOff val="60000"/>
                <a:alpha val="25147"/>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0" name="Picture 9" descr="A purple square with white letters&#10;&#10;Description automatically generated with medium confidence">
              <a:extLst>
                <a:ext uri="{FF2B5EF4-FFF2-40B4-BE49-F238E27FC236}">
                  <a16:creationId xmlns:a16="http://schemas.microsoft.com/office/drawing/2014/main" id="{CBAF5437-6FE3-2EA8-EE55-171E6A2AAB30}"/>
                </a:ext>
              </a:extLst>
            </p:cNvPr>
            <p:cNvPicPr>
              <a:picLocks noChangeAspect="1"/>
            </p:cNvPicPr>
            <p:nvPr/>
          </p:nvPicPr>
          <p:blipFill>
            <a:blip r:embed="rId2"/>
            <a:stretch>
              <a:fillRect/>
            </a:stretch>
          </p:blipFill>
          <p:spPr>
            <a:xfrm>
              <a:off x="4979262" y="3202933"/>
              <a:ext cx="304272" cy="304272"/>
            </a:xfrm>
            <a:prstGeom prst="rect">
              <a:avLst/>
            </a:prstGeom>
          </p:spPr>
        </p:pic>
        <p:pic>
          <p:nvPicPr>
            <p:cNvPr id="11" name="Picture 10" descr="A red square with white text&#10;&#10;Description automatically generated with medium confidence">
              <a:extLst>
                <a:ext uri="{FF2B5EF4-FFF2-40B4-BE49-F238E27FC236}">
                  <a16:creationId xmlns:a16="http://schemas.microsoft.com/office/drawing/2014/main" id="{555CD394-4EAE-75D8-B40F-73176DFFEEEC}"/>
                </a:ext>
              </a:extLst>
            </p:cNvPr>
            <p:cNvPicPr>
              <a:picLocks noChangeAspect="1"/>
            </p:cNvPicPr>
            <p:nvPr/>
          </p:nvPicPr>
          <p:blipFill>
            <a:blip r:embed="rId3"/>
            <a:stretch>
              <a:fillRect/>
            </a:stretch>
          </p:blipFill>
          <p:spPr>
            <a:xfrm>
              <a:off x="4979262" y="3647373"/>
              <a:ext cx="304272" cy="304272"/>
            </a:xfrm>
            <a:prstGeom prst="rect">
              <a:avLst/>
            </a:prstGeom>
          </p:spPr>
        </p:pic>
        <p:pic>
          <p:nvPicPr>
            <p:cNvPr id="12" name="Picture 11" descr="A square orange button with white letters&#10;&#10;Description automatically generated with low confidence">
              <a:extLst>
                <a:ext uri="{FF2B5EF4-FFF2-40B4-BE49-F238E27FC236}">
                  <a16:creationId xmlns:a16="http://schemas.microsoft.com/office/drawing/2014/main" id="{6A009B08-9F27-5C88-63D6-3B433DBCE660}"/>
                </a:ext>
              </a:extLst>
            </p:cNvPr>
            <p:cNvPicPr>
              <a:picLocks noChangeAspect="1"/>
            </p:cNvPicPr>
            <p:nvPr/>
          </p:nvPicPr>
          <p:blipFill>
            <a:blip r:embed="rId4"/>
            <a:stretch>
              <a:fillRect/>
            </a:stretch>
          </p:blipFill>
          <p:spPr>
            <a:xfrm>
              <a:off x="4979262" y="4536252"/>
              <a:ext cx="304271" cy="304271"/>
            </a:xfrm>
            <a:prstGeom prst="rect">
              <a:avLst/>
            </a:prstGeom>
          </p:spPr>
        </p:pic>
        <p:pic>
          <p:nvPicPr>
            <p:cNvPr id="13" name="Picture 12" descr="A green square with white letters&#10;&#10;Description automatically generated with medium confidence">
              <a:extLst>
                <a:ext uri="{FF2B5EF4-FFF2-40B4-BE49-F238E27FC236}">
                  <a16:creationId xmlns:a16="http://schemas.microsoft.com/office/drawing/2014/main" id="{B2149301-2BC1-D3E7-AE94-7441D1996E70}"/>
                </a:ext>
              </a:extLst>
            </p:cNvPr>
            <p:cNvPicPr>
              <a:picLocks noChangeAspect="1"/>
            </p:cNvPicPr>
            <p:nvPr/>
          </p:nvPicPr>
          <p:blipFill>
            <a:blip r:embed="rId5"/>
            <a:stretch>
              <a:fillRect/>
            </a:stretch>
          </p:blipFill>
          <p:spPr>
            <a:xfrm>
              <a:off x="4979263" y="4091813"/>
              <a:ext cx="304271" cy="304271"/>
            </a:xfrm>
            <a:prstGeom prst="rect">
              <a:avLst/>
            </a:prstGeom>
          </p:spPr>
        </p:pic>
        <p:pic>
          <p:nvPicPr>
            <p:cNvPr id="14" name="Picture 13" descr="A purple square with white letters&#10;&#10;Description automatically generated with medium confidence">
              <a:extLst>
                <a:ext uri="{FF2B5EF4-FFF2-40B4-BE49-F238E27FC236}">
                  <a16:creationId xmlns:a16="http://schemas.microsoft.com/office/drawing/2014/main" id="{3B2C6E64-BE6E-4A12-FC05-7EA79205660D}"/>
                </a:ext>
              </a:extLst>
            </p:cNvPr>
            <p:cNvPicPr>
              <a:picLocks noChangeAspect="1"/>
            </p:cNvPicPr>
            <p:nvPr/>
          </p:nvPicPr>
          <p:blipFill>
            <a:blip r:embed="rId2"/>
            <a:stretch>
              <a:fillRect/>
            </a:stretch>
          </p:blipFill>
          <p:spPr>
            <a:xfrm>
              <a:off x="5824858" y="4267785"/>
              <a:ext cx="304272" cy="304272"/>
            </a:xfrm>
            <a:prstGeom prst="rect">
              <a:avLst/>
            </a:prstGeom>
          </p:spPr>
        </p:pic>
        <p:pic>
          <p:nvPicPr>
            <p:cNvPr id="15" name="Picture 14" descr="A red square with white text&#10;&#10;Description automatically generated with medium confidence">
              <a:extLst>
                <a:ext uri="{FF2B5EF4-FFF2-40B4-BE49-F238E27FC236}">
                  <a16:creationId xmlns:a16="http://schemas.microsoft.com/office/drawing/2014/main" id="{5F2CAEA0-5D0F-4C6D-5668-573C28D48D04}"/>
                </a:ext>
              </a:extLst>
            </p:cNvPr>
            <p:cNvPicPr>
              <a:picLocks noChangeAspect="1"/>
            </p:cNvPicPr>
            <p:nvPr/>
          </p:nvPicPr>
          <p:blipFill>
            <a:blip r:embed="rId3"/>
            <a:stretch>
              <a:fillRect/>
            </a:stretch>
          </p:blipFill>
          <p:spPr>
            <a:xfrm>
              <a:off x="5824858" y="4712225"/>
              <a:ext cx="304272" cy="304272"/>
            </a:xfrm>
            <a:prstGeom prst="rect">
              <a:avLst/>
            </a:prstGeom>
          </p:spPr>
        </p:pic>
        <p:pic>
          <p:nvPicPr>
            <p:cNvPr id="16" name="Picture 15" descr="A square orange button with white letters&#10;&#10;Description automatically generated with low confidence">
              <a:extLst>
                <a:ext uri="{FF2B5EF4-FFF2-40B4-BE49-F238E27FC236}">
                  <a16:creationId xmlns:a16="http://schemas.microsoft.com/office/drawing/2014/main" id="{D9B11BC5-B36D-0B2A-8594-ED95BB8E84BC}"/>
                </a:ext>
              </a:extLst>
            </p:cNvPr>
            <p:cNvPicPr>
              <a:picLocks noChangeAspect="1"/>
            </p:cNvPicPr>
            <p:nvPr/>
          </p:nvPicPr>
          <p:blipFill>
            <a:blip r:embed="rId4"/>
            <a:stretch>
              <a:fillRect/>
            </a:stretch>
          </p:blipFill>
          <p:spPr>
            <a:xfrm>
              <a:off x="6214470" y="4712225"/>
              <a:ext cx="304271" cy="304271"/>
            </a:xfrm>
            <a:prstGeom prst="rect">
              <a:avLst/>
            </a:prstGeom>
          </p:spPr>
        </p:pic>
        <p:pic>
          <p:nvPicPr>
            <p:cNvPr id="17" name="Picture 16" descr="A green square with white letters&#10;&#10;Description automatically generated with medium confidence">
              <a:extLst>
                <a:ext uri="{FF2B5EF4-FFF2-40B4-BE49-F238E27FC236}">
                  <a16:creationId xmlns:a16="http://schemas.microsoft.com/office/drawing/2014/main" id="{40608355-9774-D01E-1D9D-11E11F4384A1}"/>
                </a:ext>
              </a:extLst>
            </p:cNvPr>
            <p:cNvPicPr>
              <a:picLocks noChangeAspect="1"/>
            </p:cNvPicPr>
            <p:nvPr/>
          </p:nvPicPr>
          <p:blipFill>
            <a:blip r:embed="rId5"/>
            <a:stretch>
              <a:fillRect/>
            </a:stretch>
          </p:blipFill>
          <p:spPr>
            <a:xfrm>
              <a:off x="6214471" y="4267786"/>
              <a:ext cx="304271" cy="304271"/>
            </a:xfrm>
            <a:prstGeom prst="rect">
              <a:avLst/>
            </a:prstGeom>
          </p:spPr>
        </p:pic>
        <p:pic>
          <p:nvPicPr>
            <p:cNvPr id="26" name="Picture 25">
              <a:extLst>
                <a:ext uri="{FF2B5EF4-FFF2-40B4-BE49-F238E27FC236}">
                  <a16:creationId xmlns:a16="http://schemas.microsoft.com/office/drawing/2014/main" id="{A1318F0D-48E6-280A-05B8-9F3203682CBB}"/>
                </a:ext>
              </a:extLst>
            </p:cNvPr>
            <p:cNvPicPr>
              <a:picLocks noChangeAspect="1"/>
            </p:cNvPicPr>
            <p:nvPr/>
          </p:nvPicPr>
          <p:blipFill>
            <a:blip r:embed="rId6"/>
            <a:stretch>
              <a:fillRect/>
            </a:stretch>
          </p:blipFill>
          <p:spPr>
            <a:xfrm>
              <a:off x="7036662" y="3198596"/>
              <a:ext cx="304272" cy="304272"/>
            </a:xfrm>
            <a:prstGeom prst="rect">
              <a:avLst/>
            </a:prstGeom>
          </p:spPr>
        </p:pic>
        <p:pic>
          <p:nvPicPr>
            <p:cNvPr id="27" name="Picture 26">
              <a:extLst>
                <a:ext uri="{FF2B5EF4-FFF2-40B4-BE49-F238E27FC236}">
                  <a16:creationId xmlns:a16="http://schemas.microsoft.com/office/drawing/2014/main" id="{4E72DE4C-B79C-3B23-FCCE-D10205A0F39B}"/>
                </a:ext>
              </a:extLst>
            </p:cNvPr>
            <p:cNvPicPr>
              <a:picLocks noChangeAspect="1"/>
            </p:cNvPicPr>
            <p:nvPr/>
          </p:nvPicPr>
          <p:blipFill>
            <a:blip r:embed="rId6"/>
            <a:stretch>
              <a:fillRect/>
            </a:stretch>
          </p:blipFill>
          <p:spPr>
            <a:xfrm>
              <a:off x="7036662" y="3643036"/>
              <a:ext cx="304272" cy="304272"/>
            </a:xfrm>
            <a:prstGeom prst="rect">
              <a:avLst/>
            </a:prstGeom>
          </p:spPr>
        </p:pic>
        <p:pic>
          <p:nvPicPr>
            <p:cNvPr id="28" name="Picture 27">
              <a:extLst>
                <a:ext uri="{FF2B5EF4-FFF2-40B4-BE49-F238E27FC236}">
                  <a16:creationId xmlns:a16="http://schemas.microsoft.com/office/drawing/2014/main" id="{545B8347-668F-EF2C-3FE0-E293FC073493}"/>
                </a:ext>
              </a:extLst>
            </p:cNvPr>
            <p:cNvPicPr>
              <a:picLocks noChangeAspect="1"/>
            </p:cNvPicPr>
            <p:nvPr/>
          </p:nvPicPr>
          <p:blipFill>
            <a:blip r:embed="rId6"/>
            <a:stretch>
              <a:fillRect/>
            </a:stretch>
          </p:blipFill>
          <p:spPr>
            <a:xfrm>
              <a:off x="7036662" y="4087476"/>
              <a:ext cx="304272" cy="304272"/>
            </a:xfrm>
            <a:prstGeom prst="rect">
              <a:avLst/>
            </a:prstGeom>
          </p:spPr>
        </p:pic>
        <p:pic>
          <p:nvPicPr>
            <p:cNvPr id="29" name="Picture 28">
              <a:extLst>
                <a:ext uri="{FF2B5EF4-FFF2-40B4-BE49-F238E27FC236}">
                  <a16:creationId xmlns:a16="http://schemas.microsoft.com/office/drawing/2014/main" id="{F8FAD1C0-02CD-573F-6933-F176ED58FCD3}"/>
                </a:ext>
              </a:extLst>
            </p:cNvPr>
            <p:cNvPicPr>
              <a:picLocks noChangeAspect="1"/>
            </p:cNvPicPr>
            <p:nvPr/>
          </p:nvPicPr>
          <p:blipFill>
            <a:blip r:embed="rId6"/>
            <a:stretch>
              <a:fillRect/>
            </a:stretch>
          </p:blipFill>
          <p:spPr>
            <a:xfrm>
              <a:off x="7036662" y="4531914"/>
              <a:ext cx="304272" cy="304272"/>
            </a:xfrm>
            <a:prstGeom prst="rect">
              <a:avLst/>
            </a:prstGeom>
          </p:spPr>
        </p:pic>
        <p:sp>
          <p:nvSpPr>
            <p:cNvPr id="30" name="Bent Arrow 29">
              <a:extLst>
                <a:ext uri="{FF2B5EF4-FFF2-40B4-BE49-F238E27FC236}">
                  <a16:creationId xmlns:a16="http://schemas.microsoft.com/office/drawing/2014/main" id="{D674E515-9437-D171-31B0-81008DAA97EB}"/>
                </a:ext>
              </a:extLst>
            </p:cNvPr>
            <p:cNvSpPr/>
            <p:nvPr/>
          </p:nvSpPr>
          <p:spPr>
            <a:xfrm rot="5400000">
              <a:off x="5664555" y="3324051"/>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0F1F4FE0-EED0-B963-05A8-3C37DA17F410}"/>
                </a:ext>
              </a:extLst>
            </p:cNvPr>
            <p:cNvSpPr/>
            <p:nvPr/>
          </p:nvSpPr>
          <p:spPr>
            <a:xfrm>
              <a:off x="6342312" y="3297237"/>
              <a:ext cx="399495" cy="366308"/>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grpSp>
      <p:sp>
        <p:nvSpPr>
          <p:cNvPr id="36" name="TextBox 35">
            <a:extLst>
              <a:ext uri="{FF2B5EF4-FFF2-40B4-BE49-F238E27FC236}">
                <a16:creationId xmlns:a16="http://schemas.microsoft.com/office/drawing/2014/main" id="{D2F77A48-D38D-3A94-3B9C-C0CFC5B1A187}"/>
              </a:ext>
            </a:extLst>
          </p:cNvPr>
          <p:cNvSpPr txBox="1"/>
          <p:nvPr/>
        </p:nvSpPr>
        <p:spPr>
          <a:xfrm>
            <a:off x="421604" y="6249810"/>
            <a:ext cx="7621793" cy="400110"/>
          </a:xfrm>
          <a:prstGeom prst="rect">
            <a:avLst/>
          </a:prstGeom>
          <a:noFill/>
        </p:spPr>
        <p:txBody>
          <a:bodyPr wrap="square">
            <a:spAutoFit/>
          </a:bodyPr>
          <a:lstStyle/>
          <a:p>
            <a:r>
              <a:rPr lang="en-NZ" sz="1000" b="0" i="0" dirty="0">
                <a:solidFill>
                  <a:srgbClr val="222222"/>
                </a:solidFill>
                <a:effectLst/>
                <a:highlight>
                  <a:srgbClr val="FFFFFF"/>
                </a:highlight>
              </a:rPr>
              <a:t>Jordan MacLachlan, Yi Mei, Fangfang Zhang, </a:t>
            </a:r>
            <a:r>
              <a:rPr lang="en-NZ" sz="1000" b="0" i="0" dirty="0" err="1">
                <a:solidFill>
                  <a:srgbClr val="222222"/>
                </a:solidFill>
                <a:effectLst/>
                <a:highlight>
                  <a:srgbClr val="FFFFFF"/>
                </a:highlight>
              </a:rPr>
              <a:t>Mengjie</a:t>
            </a:r>
            <a:r>
              <a:rPr lang="en-NZ" sz="1000" b="0" i="0" dirty="0">
                <a:solidFill>
                  <a:srgbClr val="222222"/>
                </a:solidFill>
                <a:effectLst/>
                <a:highlight>
                  <a:srgbClr val="FFFFFF"/>
                </a:highlight>
              </a:rPr>
              <a:t> Zhang, and Jessica Signal. Learning emergency medical dispatch policies via genetic programming. In Proceedings of the ACM GECCO, pages 1409--1417. ACM, </a:t>
            </a:r>
            <a:r>
              <a:rPr lang="en-NZ" sz="1000" b="0" i="0" dirty="0" err="1">
                <a:solidFill>
                  <a:srgbClr val="222222"/>
                </a:solidFill>
                <a:effectLst/>
                <a:highlight>
                  <a:srgbClr val="FFFFFF"/>
                </a:highlight>
              </a:rPr>
              <a:t>jul</a:t>
            </a:r>
            <a:r>
              <a:rPr lang="en-NZ" sz="1000" b="0" i="0" dirty="0">
                <a:solidFill>
                  <a:srgbClr val="222222"/>
                </a:solidFill>
                <a:effectLst/>
                <a:highlight>
                  <a:srgbClr val="FFFFFF"/>
                </a:highlight>
              </a:rPr>
              <a:t> 2023.</a:t>
            </a:r>
          </a:p>
        </p:txBody>
      </p:sp>
    </p:spTree>
    <p:extLst>
      <p:ext uri="{BB962C8B-B14F-4D97-AF65-F5344CB8AC3E}">
        <p14:creationId xmlns:p14="http://schemas.microsoft.com/office/powerpoint/2010/main" val="1636033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0958-15CE-2ECA-94E5-34F56B700320}"/>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536E1658-120F-E24B-7B3B-0260E9BDC624}"/>
              </a:ext>
            </a:extLst>
          </p:cNvPr>
          <p:cNvSpPr>
            <a:spLocks noGrp="1"/>
          </p:cNvSpPr>
          <p:nvPr>
            <p:ph idx="1"/>
          </p:nvPr>
        </p:nvSpPr>
        <p:spPr/>
        <p:txBody>
          <a:bodyPr/>
          <a:lstStyle/>
          <a:p>
            <a:pPr marL="342900" indent="-342900">
              <a:buFont typeface="Arial" panose="020B0604020202020204" pitchFamily="34" charset="0"/>
              <a:buChar char="•"/>
            </a:pPr>
            <a:r>
              <a:rPr lang="en-US" dirty="0"/>
              <a:t>Consider all the features that might affect the decisions</a:t>
            </a:r>
          </a:p>
          <a:p>
            <a:pPr marL="342900" indent="-342900">
              <a:buFont typeface="Arial" panose="020B0604020202020204" pitchFamily="34" charset="0"/>
              <a:buChar char="•"/>
            </a:pPr>
            <a:r>
              <a:rPr lang="en-US" dirty="0"/>
              <a:t>But this will lead to a </a:t>
            </a:r>
            <a:r>
              <a:rPr lang="en-US" dirty="0">
                <a:solidFill>
                  <a:srgbClr val="FF00B5"/>
                </a:solidFill>
              </a:rPr>
              <a:t>huge GP search space</a:t>
            </a:r>
          </a:p>
          <a:p>
            <a:pPr marL="342900" indent="-342900">
              <a:buFont typeface="Arial" panose="020B0604020202020204" pitchFamily="34" charset="0"/>
              <a:buChar char="•"/>
            </a:pPr>
            <a:r>
              <a:rPr lang="en-US" dirty="0"/>
              <a:t>Can alleviate by </a:t>
            </a:r>
            <a:r>
              <a:rPr lang="en-US" dirty="0">
                <a:solidFill>
                  <a:srgbClr val="3F4EFF"/>
                </a:solidFill>
              </a:rPr>
              <a:t>feature/terminal selection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Q</a:t>
            </a:r>
            <a:r>
              <a:rPr lang="en-US" dirty="0"/>
              <a:t>: </a:t>
            </a:r>
            <a:r>
              <a:rPr lang="en-US" dirty="0">
                <a:solidFill>
                  <a:srgbClr val="FF00B5"/>
                </a:solidFill>
              </a:rPr>
              <a:t>How do we know which features are important?</a:t>
            </a:r>
          </a:p>
          <a:p>
            <a:pPr marL="342900" indent="-342900">
              <a:buFont typeface="Arial" panose="020B0604020202020204" pitchFamily="34" charset="0"/>
              <a:buChar char="•"/>
            </a:pPr>
            <a:r>
              <a:rPr lang="en-US" b="1" dirty="0"/>
              <a:t>A</a:t>
            </a:r>
            <a:r>
              <a:rPr lang="en-US" dirty="0"/>
              <a:t>: </a:t>
            </a:r>
            <a:r>
              <a:rPr lang="en-US" dirty="0">
                <a:solidFill>
                  <a:srgbClr val="3F4EFF"/>
                </a:solidFill>
              </a:rPr>
              <a:t>If a feature is used by many different good heuristics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FF0000"/>
                </a:solidFill>
              </a:rPr>
              <a:t>But we don’t have many different good heuristics</a:t>
            </a:r>
          </a:p>
        </p:txBody>
      </p:sp>
      <p:sp>
        <p:nvSpPr>
          <p:cNvPr id="4" name="Slide Number Placeholder 3">
            <a:extLst>
              <a:ext uri="{FF2B5EF4-FFF2-40B4-BE49-F238E27FC236}">
                <a16:creationId xmlns:a16="http://schemas.microsoft.com/office/drawing/2014/main" id="{BE2A887A-9698-3105-D1E2-9BA7DF69A136}"/>
              </a:ext>
            </a:extLst>
          </p:cNvPr>
          <p:cNvSpPr>
            <a:spLocks noGrp="1"/>
          </p:cNvSpPr>
          <p:nvPr>
            <p:ph type="sldNum" sz="quarter" idx="12"/>
          </p:nvPr>
        </p:nvSpPr>
        <p:spPr/>
        <p:txBody>
          <a:bodyPr/>
          <a:lstStyle/>
          <a:p>
            <a:fld id="{F0FE092E-0505-704E-8CB1-0C6282EBDE1F}" type="slidenum">
              <a:rPr lang="en-PT" smtClean="0"/>
              <a:t>38</a:t>
            </a:fld>
            <a:endParaRPr lang="en-PT"/>
          </a:p>
        </p:txBody>
      </p:sp>
    </p:spTree>
    <p:extLst>
      <p:ext uri="{BB962C8B-B14F-4D97-AF65-F5344CB8AC3E}">
        <p14:creationId xmlns:p14="http://schemas.microsoft.com/office/powerpoint/2010/main" val="3419999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7DA1DA41-8E86-D084-B11E-C9522BCE880F}"/>
              </a:ext>
            </a:extLst>
          </p:cNvPr>
          <p:cNvSpPr txBox="1"/>
          <p:nvPr/>
        </p:nvSpPr>
        <p:spPr>
          <a:xfrm>
            <a:off x="5681772" y="4930660"/>
            <a:ext cx="3154153" cy="830997"/>
          </a:xfrm>
          <a:prstGeom prst="rect">
            <a:avLst/>
          </a:prstGeom>
          <a:solidFill>
            <a:schemeClr val="bg1"/>
          </a:solidFill>
        </p:spPr>
        <p:txBody>
          <a:bodyPr wrap="square">
            <a:spAutoFit/>
          </a:bodyPr>
          <a:lstStyle/>
          <a:p>
            <a:pPr lvl="1"/>
            <a:r>
              <a:rPr lang="en-US" sz="1600" b="1" dirty="0">
                <a:solidFill>
                  <a:srgbClr val="1B2CDA"/>
                </a:solidFill>
              </a:rPr>
              <a:t>[Best]</a:t>
            </a:r>
            <a:r>
              <a:rPr lang="en-US" sz="1600" dirty="0">
                <a:solidFill>
                  <a:srgbClr val="1B2CDA"/>
                </a:solidFill>
              </a:rPr>
              <a:t>: A single GP run with niching, and surrogate evaluation</a:t>
            </a:r>
          </a:p>
        </p:txBody>
      </p:sp>
      <p:sp>
        <p:nvSpPr>
          <p:cNvPr id="2" name="Title 1">
            <a:extLst>
              <a:ext uri="{FF2B5EF4-FFF2-40B4-BE49-F238E27FC236}">
                <a16:creationId xmlns:a16="http://schemas.microsoft.com/office/drawing/2014/main" id="{27AED933-AC15-BDE0-6367-88B5DF9F01AF}"/>
              </a:ext>
            </a:extLst>
          </p:cNvPr>
          <p:cNvSpPr>
            <a:spLocks noGrp="1"/>
          </p:cNvSpPr>
          <p:nvPr>
            <p:ph type="title"/>
          </p:nvPr>
        </p:nvSpPr>
        <p:spPr/>
        <p:txBody>
          <a:bodyPr/>
          <a:lstStyle/>
          <a:p>
            <a:r>
              <a:rPr lang="en-US" dirty="0"/>
              <a:t>Space Definition: Terminals</a:t>
            </a:r>
          </a:p>
        </p:txBody>
      </p:sp>
      <p:sp>
        <p:nvSpPr>
          <p:cNvPr id="3" name="Content Placeholder 2">
            <a:extLst>
              <a:ext uri="{FF2B5EF4-FFF2-40B4-BE49-F238E27FC236}">
                <a16:creationId xmlns:a16="http://schemas.microsoft.com/office/drawing/2014/main" id="{D1BC0C20-B62E-F387-4BC9-C4EE4A4B4A58}"/>
              </a:ext>
            </a:extLst>
          </p:cNvPr>
          <p:cNvSpPr>
            <a:spLocks noGrp="1"/>
          </p:cNvSpPr>
          <p:nvPr>
            <p:ph idx="1"/>
          </p:nvPr>
        </p:nvSpPr>
        <p:spPr>
          <a:xfrm>
            <a:off x="618717" y="1260002"/>
            <a:ext cx="7886700" cy="4746032"/>
          </a:xfrm>
        </p:spPr>
        <p:txBody>
          <a:bodyPr>
            <a:normAutofit/>
          </a:bodyPr>
          <a:lstStyle/>
          <a:p>
            <a:pPr marL="457200" indent="-457200">
              <a:buFont typeface="+mj-lt"/>
              <a:buAutoNum type="arabicPeriod"/>
            </a:pPr>
            <a:r>
              <a:rPr lang="en-US" sz="2000" b="1" dirty="0">
                <a:solidFill>
                  <a:srgbClr val="3F4EFF"/>
                </a:solidFill>
              </a:rPr>
              <a:t>Collect a diverse set of good heuristics</a:t>
            </a:r>
          </a:p>
          <a:p>
            <a:pPr marL="457200" indent="-457200">
              <a:buFont typeface="+mj-lt"/>
              <a:buAutoNum type="arabicPeriod"/>
            </a:pPr>
            <a:r>
              <a:rPr lang="en-US" sz="2000" b="1" dirty="0"/>
              <a:t>Calculate the importance of each terminal to each heuristic</a:t>
            </a:r>
          </a:p>
          <a:p>
            <a:pPr marL="457200" indent="-457200">
              <a:buFont typeface="+mj-lt"/>
              <a:buAutoNum type="arabicPeriod"/>
            </a:pPr>
            <a:r>
              <a:rPr lang="en-US" sz="2000" b="1" dirty="0"/>
              <a:t>Select terminals by aggregated importance</a:t>
            </a:r>
            <a:endParaRPr lang="en-US" sz="2000" dirty="0"/>
          </a:p>
          <a:p>
            <a:endParaRPr lang="en-US" sz="2000" dirty="0"/>
          </a:p>
        </p:txBody>
      </p:sp>
      <p:sp>
        <p:nvSpPr>
          <p:cNvPr id="4" name="Slide Number Placeholder 3">
            <a:extLst>
              <a:ext uri="{FF2B5EF4-FFF2-40B4-BE49-F238E27FC236}">
                <a16:creationId xmlns:a16="http://schemas.microsoft.com/office/drawing/2014/main" id="{DF1E06D4-DE6A-4090-FC39-71ADED3489D8}"/>
              </a:ext>
            </a:extLst>
          </p:cNvPr>
          <p:cNvSpPr>
            <a:spLocks noGrp="1"/>
          </p:cNvSpPr>
          <p:nvPr>
            <p:ph type="sldNum" sz="quarter" idx="12"/>
          </p:nvPr>
        </p:nvSpPr>
        <p:spPr/>
        <p:txBody>
          <a:bodyPr/>
          <a:lstStyle/>
          <a:p>
            <a:fld id="{F0FE092E-0505-704E-8CB1-0C6282EBDE1F}" type="slidenum">
              <a:rPr lang="en-PT" smtClean="0"/>
              <a:t>39</a:t>
            </a:fld>
            <a:endParaRPr lang="en-PT"/>
          </a:p>
        </p:txBody>
      </p:sp>
      <p:grpSp>
        <p:nvGrpSpPr>
          <p:cNvPr id="5" name="Group 4">
            <a:extLst>
              <a:ext uri="{FF2B5EF4-FFF2-40B4-BE49-F238E27FC236}">
                <a16:creationId xmlns:a16="http://schemas.microsoft.com/office/drawing/2014/main" id="{553AF53F-F1D5-C3F0-240F-A6628E9C103C}"/>
              </a:ext>
            </a:extLst>
          </p:cNvPr>
          <p:cNvGrpSpPr/>
          <p:nvPr/>
        </p:nvGrpSpPr>
        <p:grpSpPr>
          <a:xfrm>
            <a:off x="413039" y="2540995"/>
            <a:ext cx="2673698" cy="2262129"/>
            <a:chOff x="335106" y="3339101"/>
            <a:chExt cx="2673698" cy="2262129"/>
          </a:xfrm>
        </p:grpSpPr>
        <p:sp>
          <p:nvSpPr>
            <p:cNvPr id="6" name="Rounded Rectangle 5">
              <a:extLst>
                <a:ext uri="{FF2B5EF4-FFF2-40B4-BE49-F238E27FC236}">
                  <a16:creationId xmlns:a16="http://schemas.microsoft.com/office/drawing/2014/main" id="{A0D9ED2E-6F6F-93CD-98D8-E9C10A549270}"/>
                </a:ext>
              </a:extLst>
            </p:cNvPr>
            <p:cNvSpPr/>
            <p:nvPr/>
          </p:nvSpPr>
          <p:spPr>
            <a:xfrm>
              <a:off x="503434" y="3616503"/>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7" name="Oval 6">
              <a:extLst>
                <a:ext uri="{FF2B5EF4-FFF2-40B4-BE49-F238E27FC236}">
                  <a16:creationId xmlns:a16="http://schemas.microsoft.com/office/drawing/2014/main" id="{7C2E49EF-EC37-DB8E-1137-A13E0C2194E2}"/>
                </a:ext>
              </a:extLst>
            </p:cNvPr>
            <p:cNvSpPr/>
            <p:nvPr/>
          </p:nvSpPr>
          <p:spPr>
            <a:xfrm>
              <a:off x="2075379" y="35651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E3071-410C-E0F2-CBB6-F80819115FD0}"/>
                </a:ext>
              </a:extLst>
            </p:cNvPr>
            <p:cNvSpPr/>
            <p:nvPr/>
          </p:nvSpPr>
          <p:spPr>
            <a:xfrm>
              <a:off x="1948047"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C77EE5-545C-57E8-C943-ECB1C9755B23}"/>
                </a:ext>
              </a:extLst>
            </p:cNvPr>
            <p:cNvSpPr/>
            <p:nvPr/>
          </p:nvSpPr>
          <p:spPr>
            <a:xfrm>
              <a:off x="2229492" y="38117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89E9177-956F-7469-7E1A-ED47E2EB9BC9}"/>
                </a:ext>
              </a:extLst>
            </p:cNvPr>
            <p:cNvCxnSpPr>
              <a:cxnSpLocks/>
              <a:stCxn id="7" idx="3"/>
              <a:endCxn id="8" idx="0"/>
            </p:cNvCxnSpPr>
            <p:nvPr/>
          </p:nvCxnSpPr>
          <p:spPr>
            <a:xfrm flipH="1">
              <a:off x="2025104" y="36966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F5266177-45DA-5C80-BBFF-86E4AABBA68F}"/>
                </a:ext>
              </a:extLst>
            </p:cNvPr>
            <p:cNvCxnSpPr>
              <a:cxnSpLocks/>
              <a:stCxn id="7" idx="5"/>
              <a:endCxn id="9" idx="0"/>
            </p:cNvCxnSpPr>
            <p:nvPr/>
          </p:nvCxnSpPr>
          <p:spPr>
            <a:xfrm>
              <a:off x="2206923" y="36966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FC4CA25B-7669-C8D8-906D-7409774A0B34}"/>
                </a:ext>
              </a:extLst>
            </p:cNvPr>
            <p:cNvSpPr txBox="1"/>
            <p:nvPr/>
          </p:nvSpPr>
          <p:spPr>
            <a:xfrm>
              <a:off x="2317588" y="3680907"/>
              <a:ext cx="691215" cy="261610"/>
            </a:xfrm>
            <a:prstGeom prst="rect">
              <a:avLst/>
            </a:prstGeom>
            <a:noFill/>
          </p:spPr>
          <p:txBody>
            <a:bodyPr wrap="none" rtlCol="0">
              <a:spAutoFit/>
            </a:bodyPr>
            <a:lstStyle/>
            <a:p>
              <a:r>
                <a:rPr lang="en-US" sz="1100" dirty="0"/>
                <a:t>Heuristic</a:t>
              </a:r>
            </a:p>
          </p:txBody>
        </p:sp>
        <p:sp>
          <p:nvSpPr>
            <p:cNvPr id="13" name="Right Arrow 12">
              <a:extLst>
                <a:ext uri="{FF2B5EF4-FFF2-40B4-BE49-F238E27FC236}">
                  <a16:creationId xmlns:a16="http://schemas.microsoft.com/office/drawing/2014/main" id="{F7F9B35D-0ED0-EB05-CBF7-D28589294B2D}"/>
                </a:ext>
              </a:extLst>
            </p:cNvPr>
            <p:cNvSpPr/>
            <p:nvPr/>
          </p:nvSpPr>
          <p:spPr>
            <a:xfrm>
              <a:off x="1592494" y="3719247"/>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4657FAD-12FE-7D74-5659-22099F1CD75C}"/>
                </a:ext>
              </a:extLst>
            </p:cNvPr>
            <p:cNvSpPr/>
            <p:nvPr/>
          </p:nvSpPr>
          <p:spPr>
            <a:xfrm>
              <a:off x="503434" y="4307757"/>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15" name="Oval 14">
              <a:extLst>
                <a:ext uri="{FF2B5EF4-FFF2-40B4-BE49-F238E27FC236}">
                  <a16:creationId xmlns:a16="http://schemas.microsoft.com/office/drawing/2014/main" id="{2D42F6B5-D1C3-263E-93D8-CB892608D171}"/>
                </a:ext>
              </a:extLst>
            </p:cNvPr>
            <p:cNvSpPr/>
            <p:nvPr/>
          </p:nvSpPr>
          <p:spPr>
            <a:xfrm>
              <a:off x="2075379" y="425638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39DA41-9FE7-6EFD-A415-5F1A88EFC790}"/>
                </a:ext>
              </a:extLst>
            </p:cNvPr>
            <p:cNvSpPr/>
            <p:nvPr/>
          </p:nvSpPr>
          <p:spPr>
            <a:xfrm>
              <a:off x="1948047"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4EF051E-D66F-4759-F50D-467699D0B7C1}"/>
                </a:ext>
              </a:extLst>
            </p:cNvPr>
            <p:cNvSpPr/>
            <p:nvPr/>
          </p:nvSpPr>
          <p:spPr>
            <a:xfrm>
              <a:off x="2229492" y="450296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E22F28C-67FF-63A9-9E71-11CD5CB6CEF2}"/>
                </a:ext>
              </a:extLst>
            </p:cNvPr>
            <p:cNvCxnSpPr>
              <a:cxnSpLocks/>
              <a:stCxn id="15" idx="3"/>
              <a:endCxn id="16" idx="0"/>
            </p:cNvCxnSpPr>
            <p:nvPr/>
          </p:nvCxnSpPr>
          <p:spPr>
            <a:xfrm flipH="1">
              <a:off x="2025104" y="4387932"/>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F0ADB7-F1F8-C7B3-EA98-9B3C9CED6770}"/>
                </a:ext>
              </a:extLst>
            </p:cNvPr>
            <p:cNvCxnSpPr>
              <a:cxnSpLocks/>
              <a:stCxn id="15" idx="5"/>
              <a:endCxn id="17" idx="0"/>
            </p:cNvCxnSpPr>
            <p:nvPr/>
          </p:nvCxnSpPr>
          <p:spPr>
            <a:xfrm>
              <a:off x="2206923" y="4387932"/>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65E8157B-AA12-5032-8860-E45E3934501E}"/>
                </a:ext>
              </a:extLst>
            </p:cNvPr>
            <p:cNvSpPr txBox="1"/>
            <p:nvPr/>
          </p:nvSpPr>
          <p:spPr>
            <a:xfrm>
              <a:off x="2317588" y="4372161"/>
              <a:ext cx="691215" cy="261610"/>
            </a:xfrm>
            <a:prstGeom prst="rect">
              <a:avLst/>
            </a:prstGeom>
            <a:noFill/>
          </p:spPr>
          <p:txBody>
            <a:bodyPr wrap="none" rtlCol="0">
              <a:spAutoFit/>
            </a:bodyPr>
            <a:lstStyle/>
            <a:p>
              <a:r>
                <a:rPr lang="en-US" sz="1100" dirty="0"/>
                <a:t>Heuristic</a:t>
              </a:r>
            </a:p>
          </p:txBody>
        </p:sp>
        <p:sp>
          <p:nvSpPr>
            <p:cNvPr id="21" name="Right Arrow 20">
              <a:extLst>
                <a:ext uri="{FF2B5EF4-FFF2-40B4-BE49-F238E27FC236}">
                  <a16:creationId xmlns:a16="http://schemas.microsoft.com/office/drawing/2014/main" id="{717A0DB1-10D4-BA5C-03E0-9D1C7FD8D7BC}"/>
                </a:ext>
              </a:extLst>
            </p:cNvPr>
            <p:cNvSpPr/>
            <p:nvPr/>
          </p:nvSpPr>
          <p:spPr>
            <a:xfrm>
              <a:off x="1592494" y="4410501"/>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A9C6A5F-8C2E-341E-0D4B-65B0206BC23C}"/>
                </a:ext>
              </a:extLst>
            </p:cNvPr>
            <p:cNvSpPr/>
            <p:nvPr/>
          </p:nvSpPr>
          <p:spPr>
            <a:xfrm>
              <a:off x="503434" y="4999011"/>
              <a:ext cx="986319" cy="349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a:t>
              </a:r>
            </a:p>
          </p:txBody>
        </p:sp>
        <p:sp>
          <p:nvSpPr>
            <p:cNvPr id="23" name="Oval 22">
              <a:extLst>
                <a:ext uri="{FF2B5EF4-FFF2-40B4-BE49-F238E27FC236}">
                  <a16:creationId xmlns:a16="http://schemas.microsoft.com/office/drawing/2014/main" id="{F212EABF-7331-42B6-DD93-0F279076815F}"/>
                </a:ext>
              </a:extLst>
            </p:cNvPr>
            <p:cNvSpPr/>
            <p:nvPr/>
          </p:nvSpPr>
          <p:spPr>
            <a:xfrm>
              <a:off x="2075379" y="494764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B574363-ADF5-6BD8-79AD-1BF5B8F2079A}"/>
                </a:ext>
              </a:extLst>
            </p:cNvPr>
            <p:cNvSpPr/>
            <p:nvPr/>
          </p:nvSpPr>
          <p:spPr>
            <a:xfrm>
              <a:off x="1948047"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1470F2-349A-3599-928D-27D48841331E}"/>
                </a:ext>
              </a:extLst>
            </p:cNvPr>
            <p:cNvSpPr/>
            <p:nvPr/>
          </p:nvSpPr>
          <p:spPr>
            <a:xfrm>
              <a:off x="2229492" y="519422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846880F-AFB4-C642-1076-CB5EF4523CD1}"/>
                </a:ext>
              </a:extLst>
            </p:cNvPr>
            <p:cNvCxnSpPr>
              <a:cxnSpLocks/>
              <a:stCxn id="23" idx="3"/>
              <a:endCxn id="24" idx="0"/>
            </p:cNvCxnSpPr>
            <p:nvPr/>
          </p:nvCxnSpPr>
          <p:spPr>
            <a:xfrm flipH="1">
              <a:off x="2025104" y="5079186"/>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EE3B4C6F-CB1E-6035-9953-BABC217B4C8F}"/>
                </a:ext>
              </a:extLst>
            </p:cNvPr>
            <p:cNvCxnSpPr>
              <a:cxnSpLocks/>
              <a:stCxn id="23" idx="5"/>
              <a:endCxn id="25" idx="0"/>
            </p:cNvCxnSpPr>
            <p:nvPr/>
          </p:nvCxnSpPr>
          <p:spPr>
            <a:xfrm>
              <a:off x="2206923" y="5079186"/>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DE021D80-D0AC-3AA3-3EA6-59E837C87E7D}"/>
                </a:ext>
              </a:extLst>
            </p:cNvPr>
            <p:cNvSpPr txBox="1"/>
            <p:nvPr/>
          </p:nvSpPr>
          <p:spPr>
            <a:xfrm>
              <a:off x="2317588" y="5063415"/>
              <a:ext cx="691215" cy="261610"/>
            </a:xfrm>
            <a:prstGeom prst="rect">
              <a:avLst/>
            </a:prstGeom>
            <a:noFill/>
          </p:spPr>
          <p:txBody>
            <a:bodyPr wrap="none" rtlCol="0">
              <a:spAutoFit/>
            </a:bodyPr>
            <a:lstStyle/>
            <a:p>
              <a:r>
                <a:rPr lang="en-US" sz="1100" dirty="0"/>
                <a:t>Heuristic</a:t>
              </a:r>
            </a:p>
          </p:txBody>
        </p:sp>
        <p:sp>
          <p:nvSpPr>
            <p:cNvPr id="29" name="Right Arrow 28">
              <a:extLst>
                <a:ext uri="{FF2B5EF4-FFF2-40B4-BE49-F238E27FC236}">
                  <a16:creationId xmlns:a16="http://schemas.microsoft.com/office/drawing/2014/main" id="{86029191-E74D-D45D-27DD-3CB159535851}"/>
                </a:ext>
              </a:extLst>
            </p:cNvPr>
            <p:cNvSpPr/>
            <p:nvPr/>
          </p:nvSpPr>
          <p:spPr>
            <a:xfrm>
              <a:off x="1592494" y="5101755"/>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F84A608-1CAC-3751-16C1-DD046AB472F8}"/>
                </a:ext>
              </a:extLst>
            </p:cNvPr>
            <p:cNvSpPr/>
            <p:nvPr/>
          </p:nvSpPr>
          <p:spPr>
            <a:xfrm>
              <a:off x="335106" y="3339101"/>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282C06B-B3FA-93D1-C408-0CE99D1CCD93}"/>
              </a:ext>
            </a:extLst>
          </p:cNvPr>
          <p:cNvGrpSpPr/>
          <p:nvPr/>
        </p:nvGrpSpPr>
        <p:grpSpPr>
          <a:xfrm>
            <a:off x="3252712" y="2553247"/>
            <a:ext cx="2673698" cy="2262129"/>
            <a:chOff x="3272957" y="3348593"/>
            <a:chExt cx="2673698" cy="2262129"/>
          </a:xfrm>
        </p:grpSpPr>
        <p:sp>
          <p:nvSpPr>
            <p:cNvPr id="32" name="Rounded Rectangle 31">
              <a:extLst>
                <a:ext uri="{FF2B5EF4-FFF2-40B4-BE49-F238E27FC236}">
                  <a16:creationId xmlns:a16="http://schemas.microsoft.com/office/drawing/2014/main" id="{6FE8349D-BE9C-BD71-E65B-FAE407FD598C}"/>
                </a:ext>
              </a:extLst>
            </p:cNvPr>
            <p:cNvSpPr/>
            <p:nvPr/>
          </p:nvSpPr>
          <p:spPr>
            <a:xfrm>
              <a:off x="3348741" y="3845921"/>
              <a:ext cx="986319" cy="1267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 run with Niching</a:t>
              </a:r>
            </a:p>
          </p:txBody>
        </p:sp>
        <p:sp>
          <p:nvSpPr>
            <p:cNvPr id="33" name="Oval 32">
              <a:extLst>
                <a:ext uri="{FF2B5EF4-FFF2-40B4-BE49-F238E27FC236}">
                  <a16:creationId xmlns:a16="http://schemas.microsoft.com/office/drawing/2014/main" id="{AF15E6DD-B29F-9817-C464-0CD773BDC502}"/>
                </a:ext>
              </a:extLst>
            </p:cNvPr>
            <p:cNvSpPr/>
            <p:nvPr/>
          </p:nvSpPr>
          <p:spPr>
            <a:xfrm>
              <a:off x="4942939" y="3541826"/>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E8A51D-C1BF-3812-358A-E3DD45018B3E}"/>
                </a:ext>
              </a:extLst>
            </p:cNvPr>
            <p:cNvSpPr/>
            <p:nvPr/>
          </p:nvSpPr>
          <p:spPr>
            <a:xfrm>
              <a:off x="4815607"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2254692-4056-5033-EB2C-F5FB434CBD70}"/>
                </a:ext>
              </a:extLst>
            </p:cNvPr>
            <p:cNvSpPr/>
            <p:nvPr/>
          </p:nvSpPr>
          <p:spPr>
            <a:xfrm>
              <a:off x="5097052" y="378840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C2322A56-778E-A669-C06C-6EB39EDA3FA7}"/>
                </a:ext>
              </a:extLst>
            </p:cNvPr>
            <p:cNvCxnSpPr>
              <a:cxnSpLocks/>
              <a:stCxn id="33" idx="3"/>
              <a:endCxn id="34" idx="0"/>
            </p:cNvCxnSpPr>
            <p:nvPr/>
          </p:nvCxnSpPr>
          <p:spPr>
            <a:xfrm flipH="1">
              <a:off x="4892664" y="3673370"/>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B9A9D752-591E-624F-38F7-EC8A5EE3AD57}"/>
                </a:ext>
              </a:extLst>
            </p:cNvPr>
            <p:cNvCxnSpPr>
              <a:cxnSpLocks/>
              <a:stCxn id="33" idx="5"/>
              <a:endCxn id="35" idx="0"/>
            </p:cNvCxnSpPr>
            <p:nvPr/>
          </p:nvCxnSpPr>
          <p:spPr>
            <a:xfrm>
              <a:off x="5074483" y="3673370"/>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90A9839A-2C9A-9485-D309-422873E735D4}"/>
                </a:ext>
              </a:extLst>
            </p:cNvPr>
            <p:cNvSpPr txBox="1"/>
            <p:nvPr/>
          </p:nvSpPr>
          <p:spPr>
            <a:xfrm>
              <a:off x="5185148" y="3657599"/>
              <a:ext cx="691215" cy="261610"/>
            </a:xfrm>
            <a:prstGeom prst="rect">
              <a:avLst/>
            </a:prstGeom>
            <a:noFill/>
          </p:spPr>
          <p:txBody>
            <a:bodyPr wrap="none" rtlCol="0">
              <a:spAutoFit/>
            </a:bodyPr>
            <a:lstStyle/>
            <a:p>
              <a:r>
                <a:rPr lang="en-US" sz="1100" dirty="0"/>
                <a:t>Heuristic</a:t>
              </a:r>
            </a:p>
          </p:txBody>
        </p:sp>
        <p:sp>
          <p:nvSpPr>
            <p:cNvPr id="39" name="Oval 38">
              <a:extLst>
                <a:ext uri="{FF2B5EF4-FFF2-40B4-BE49-F238E27FC236}">
                  <a16:creationId xmlns:a16="http://schemas.microsoft.com/office/drawing/2014/main" id="{CAF4CD92-14F4-3908-A7C9-0B4BB0BD0FB3}"/>
                </a:ext>
              </a:extLst>
            </p:cNvPr>
            <p:cNvSpPr/>
            <p:nvPr/>
          </p:nvSpPr>
          <p:spPr>
            <a:xfrm>
              <a:off x="4942939" y="4233080"/>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8B2CFE4-5CF0-FF82-E9B7-C3AC0969E3C0}"/>
                </a:ext>
              </a:extLst>
            </p:cNvPr>
            <p:cNvSpPr/>
            <p:nvPr/>
          </p:nvSpPr>
          <p:spPr>
            <a:xfrm>
              <a:off x="4815607"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F71466-12C2-9622-3042-0B6FB780E69B}"/>
                </a:ext>
              </a:extLst>
            </p:cNvPr>
            <p:cNvSpPr/>
            <p:nvPr/>
          </p:nvSpPr>
          <p:spPr>
            <a:xfrm>
              <a:off x="5097052" y="4479658"/>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B603A5-55DB-70C6-BAB2-1FC6265E6473}"/>
                </a:ext>
              </a:extLst>
            </p:cNvPr>
            <p:cNvCxnSpPr>
              <a:cxnSpLocks/>
              <a:stCxn id="39" idx="3"/>
              <a:endCxn id="40" idx="0"/>
            </p:cNvCxnSpPr>
            <p:nvPr/>
          </p:nvCxnSpPr>
          <p:spPr>
            <a:xfrm flipH="1">
              <a:off x="4892664" y="4364624"/>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1A8129AB-5584-BABE-0F4E-934FF0AF8F39}"/>
                </a:ext>
              </a:extLst>
            </p:cNvPr>
            <p:cNvCxnSpPr>
              <a:cxnSpLocks/>
              <a:stCxn id="39" idx="5"/>
              <a:endCxn id="41" idx="0"/>
            </p:cNvCxnSpPr>
            <p:nvPr/>
          </p:nvCxnSpPr>
          <p:spPr>
            <a:xfrm>
              <a:off x="5074483" y="4364624"/>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DA71ECD2-D252-E2C6-2B80-102E45463B7E}"/>
                </a:ext>
              </a:extLst>
            </p:cNvPr>
            <p:cNvSpPr txBox="1"/>
            <p:nvPr/>
          </p:nvSpPr>
          <p:spPr>
            <a:xfrm>
              <a:off x="5185148" y="4348853"/>
              <a:ext cx="691215" cy="261610"/>
            </a:xfrm>
            <a:prstGeom prst="rect">
              <a:avLst/>
            </a:prstGeom>
            <a:noFill/>
          </p:spPr>
          <p:txBody>
            <a:bodyPr wrap="none" rtlCol="0">
              <a:spAutoFit/>
            </a:bodyPr>
            <a:lstStyle/>
            <a:p>
              <a:r>
                <a:rPr lang="en-US" sz="1100" dirty="0"/>
                <a:t>Heuristic</a:t>
              </a:r>
            </a:p>
          </p:txBody>
        </p:sp>
        <p:sp>
          <p:nvSpPr>
            <p:cNvPr id="45" name="Oval 44">
              <a:extLst>
                <a:ext uri="{FF2B5EF4-FFF2-40B4-BE49-F238E27FC236}">
                  <a16:creationId xmlns:a16="http://schemas.microsoft.com/office/drawing/2014/main" id="{E0B4BEAD-FA03-0076-88B6-3CFCFC0EBFA1}"/>
                </a:ext>
              </a:extLst>
            </p:cNvPr>
            <p:cNvSpPr/>
            <p:nvPr/>
          </p:nvSpPr>
          <p:spPr>
            <a:xfrm>
              <a:off x="4942939" y="4924334"/>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E497FB-484E-2B2B-6BAF-069AF77FB341}"/>
                </a:ext>
              </a:extLst>
            </p:cNvPr>
            <p:cNvSpPr/>
            <p:nvPr/>
          </p:nvSpPr>
          <p:spPr>
            <a:xfrm>
              <a:off x="4815607"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B716399-44DE-5D9B-E58A-0B32A3876F8A}"/>
                </a:ext>
              </a:extLst>
            </p:cNvPr>
            <p:cNvSpPr/>
            <p:nvPr/>
          </p:nvSpPr>
          <p:spPr>
            <a:xfrm>
              <a:off x="5097052" y="5170912"/>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BFF9016B-C02E-2781-5287-CC0FC58577F8}"/>
                </a:ext>
              </a:extLst>
            </p:cNvPr>
            <p:cNvCxnSpPr>
              <a:cxnSpLocks/>
              <a:stCxn id="45" idx="3"/>
              <a:endCxn id="46" idx="0"/>
            </p:cNvCxnSpPr>
            <p:nvPr/>
          </p:nvCxnSpPr>
          <p:spPr>
            <a:xfrm flipH="1">
              <a:off x="4892664" y="5055878"/>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40FD6661-D33B-A535-3C37-B4717FDD9BD0}"/>
                </a:ext>
              </a:extLst>
            </p:cNvPr>
            <p:cNvCxnSpPr>
              <a:cxnSpLocks/>
              <a:stCxn id="45" idx="5"/>
              <a:endCxn id="47" idx="0"/>
            </p:cNvCxnSpPr>
            <p:nvPr/>
          </p:nvCxnSpPr>
          <p:spPr>
            <a:xfrm>
              <a:off x="5074483" y="5055878"/>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0" name="TextBox 49">
              <a:extLst>
                <a:ext uri="{FF2B5EF4-FFF2-40B4-BE49-F238E27FC236}">
                  <a16:creationId xmlns:a16="http://schemas.microsoft.com/office/drawing/2014/main" id="{2AAEA7D3-3A9D-D26E-CF6F-87BD094F78CF}"/>
                </a:ext>
              </a:extLst>
            </p:cNvPr>
            <p:cNvSpPr txBox="1"/>
            <p:nvPr/>
          </p:nvSpPr>
          <p:spPr>
            <a:xfrm>
              <a:off x="5185148" y="5040107"/>
              <a:ext cx="691215" cy="261610"/>
            </a:xfrm>
            <a:prstGeom prst="rect">
              <a:avLst/>
            </a:prstGeom>
            <a:noFill/>
          </p:spPr>
          <p:txBody>
            <a:bodyPr wrap="none" rtlCol="0">
              <a:spAutoFit/>
            </a:bodyPr>
            <a:lstStyle/>
            <a:p>
              <a:r>
                <a:rPr lang="en-US" sz="1100" dirty="0"/>
                <a:t>Heuristic</a:t>
              </a:r>
            </a:p>
          </p:txBody>
        </p:sp>
        <p:sp>
          <p:nvSpPr>
            <p:cNvPr id="51" name="Right Arrow 50">
              <a:extLst>
                <a:ext uri="{FF2B5EF4-FFF2-40B4-BE49-F238E27FC236}">
                  <a16:creationId xmlns:a16="http://schemas.microsoft.com/office/drawing/2014/main" id="{1EBF5480-04F6-B0EA-6798-11FB48B6A9A0}"/>
                </a:ext>
              </a:extLst>
            </p:cNvPr>
            <p:cNvSpPr/>
            <p:nvPr/>
          </p:nvSpPr>
          <p:spPr>
            <a:xfrm>
              <a:off x="4449285" y="4445449"/>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4B1F84F7-33E1-9D00-9AF9-934DDFEDCEA6}"/>
                </a:ext>
              </a:extLst>
            </p:cNvPr>
            <p:cNvSpPr/>
            <p:nvPr/>
          </p:nvSpPr>
          <p:spPr>
            <a:xfrm>
              <a:off x="3272957" y="3348593"/>
              <a:ext cx="2673698" cy="2262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754C0DC3-0DF9-D166-B7E2-3702F668BCE8}"/>
              </a:ext>
            </a:extLst>
          </p:cNvPr>
          <p:cNvGrpSpPr/>
          <p:nvPr/>
        </p:nvGrpSpPr>
        <p:grpSpPr>
          <a:xfrm>
            <a:off x="6069835" y="2559310"/>
            <a:ext cx="2673698" cy="2262129"/>
            <a:chOff x="5908490" y="3314383"/>
            <a:chExt cx="2673698" cy="2262129"/>
          </a:xfrm>
        </p:grpSpPr>
        <p:sp>
          <p:nvSpPr>
            <p:cNvPr id="76" name="Rounded Rectangle 75">
              <a:extLst>
                <a:ext uri="{FF2B5EF4-FFF2-40B4-BE49-F238E27FC236}">
                  <a16:creationId xmlns:a16="http://schemas.microsoft.com/office/drawing/2014/main" id="{4CCABA63-A339-11C2-99B4-4A3375E8C4B7}"/>
                </a:ext>
              </a:extLst>
            </p:cNvPr>
            <p:cNvSpPr/>
            <p:nvPr/>
          </p:nvSpPr>
          <p:spPr>
            <a:xfrm>
              <a:off x="5908490" y="3314383"/>
              <a:ext cx="2673698" cy="22621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A29B7ED-25FF-71DE-C3A4-3EB5C7F4EF69}"/>
                </a:ext>
              </a:extLst>
            </p:cNvPr>
            <p:cNvSpPr/>
            <p:nvPr/>
          </p:nvSpPr>
          <p:spPr>
            <a:xfrm>
              <a:off x="6011443" y="3689058"/>
              <a:ext cx="986319" cy="162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 run with Niching and Surrogate</a:t>
              </a:r>
            </a:p>
          </p:txBody>
        </p:sp>
        <p:sp>
          <p:nvSpPr>
            <p:cNvPr id="55" name="Oval 54">
              <a:extLst>
                <a:ext uri="{FF2B5EF4-FFF2-40B4-BE49-F238E27FC236}">
                  <a16:creationId xmlns:a16="http://schemas.microsoft.com/office/drawing/2014/main" id="{221241A0-20F9-7905-67FA-F2272A024F9B}"/>
                </a:ext>
              </a:extLst>
            </p:cNvPr>
            <p:cNvSpPr/>
            <p:nvPr/>
          </p:nvSpPr>
          <p:spPr>
            <a:xfrm>
              <a:off x="7585244" y="3541825"/>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3583895-D9AD-DC12-F53C-77BC3A1C4A96}"/>
                </a:ext>
              </a:extLst>
            </p:cNvPr>
            <p:cNvSpPr/>
            <p:nvPr/>
          </p:nvSpPr>
          <p:spPr>
            <a:xfrm>
              <a:off x="7457912"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A7EBFA4-46AA-D9F9-3347-494251F6B524}"/>
                </a:ext>
              </a:extLst>
            </p:cNvPr>
            <p:cNvSpPr/>
            <p:nvPr/>
          </p:nvSpPr>
          <p:spPr>
            <a:xfrm>
              <a:off x="7739357" y="378840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A132F5E0-EBC1-92D5-8B33-79024C36AF32}"/>
                </a:ext>
              </a:extLst>
            </p:cNvPr>
            <p:cNvCxnSpPr>
              <a:cxnSpLocks/>
              <a:stCxn id="55" idx="3"/>
              <a:endCxn id="56" idx="0"/>
            </p:cNvCxnSpPr>
            <p:nvPr/>
          </p:nvCxnSpPr>
          <p:spPr>
            <a:xfrm flipH="1">
              <a:off x="7534969" y="3673369"/>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32EF9676-00E6-C5A8-4D35-4FEB166B9838}"/>
                </a:ext>
              </a:extLst>
            </p:cNvPr>
            <p:cNvCxnSpPr>
              <a:cxnSpLocks/>
              <a:stCxn id="55" idx="5"/>
              <a:endCxn id="57" idx="0"/>
            </p:cNvCxnSpPr>
            <p:nvPr/>
          </p:nvCxnSpPr>
          <p:spPr>
            <a:xfrm>
              <a:off x="7716788" y="3673369"/>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0" name="TextBox 59">
              <a:extLst>
                <a:ext uri="{FF2B5EF4-FFF2-40B4-BE49-F238E27FC236}">
                  <a16:creationId xmlns:a16="http://schemas.microsoft.com/office/drawing/2014/main" id="{11DD4C17-8D3D-B33D-3CFE-62319EAC7B66}"/>
                </a:ext>
              </a:extLst>
            </p:cNvPr>
            <p:cNvSpPr txBox="1"/>
            <p:nvPr/>
          </p:nvSpPr>
          <p:spPr>
            <a:xfrm>
              <a:off x="7827453" y="3657598"/>
              <a:ext cx="691215" cy="261610"/>
            </a:xfrm>
            <a:prstGeom prst="rect">
              <a:avLst/>
            </a:prstGeom>
            <a:noFill/>
          </p:spPr>
          <p:txBody>
            <a:bodyPr wrap="none" rtlCol="0">
              <a:spAutoFit/>
            </a:bodyPr>
            <a:lstStyle/>
            <a:p>
              <a:r>
                <a:rPr lang="en-US" sz="1100" dirty="0"/>
                <a:t>Heuristic</a:t>
              </a:r>
            </a:p>
          </p:txBody>
        </p:sp>
        <p:sp>
          <p:nvSpPr>
            <p:cNvPr id="61" name="Oval 60">
              <a:extLst>
                <a:ext uri="{FF2B5EF4-FFF2-40B4-BE49-F238E27FC236}">
                  <a16:creationId xmlns:a16="http://schemas.microsoft.com/office/drawing/2014/main" id="{A8D7A5A9-E368-98CD-51E0-1D473FB63050}"/>
                </a:ext>
              </a:extLst>
            </p:cNvPr>
            <p:cNvSpPr/>
            <p:nvPr/>
          </p:nvSpPr>
          <p:spPr>
            <a:xfrm>
              <a:off x="7585244" y="4233079"/>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CED587-AB19-2FE1-3488-3BA8D35D04C0}"/>
                </a:ext>
              </a:extLst>
            </p:cNvPr>
            <p:cNvSpPr/>
            <p:nvPr/>
          </p:nvSpPr>
          <p:spPr>
            <a:xfrm>
              <a:off x="7457912"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D8EC69-F569-19B3-3A76-4146235BF85F}"/>
                </a:ext>
              </a:extLst>
            </p:cNvPr>
            <p:cNvSpPr/>
            <p:nvPr/>
          </p:nvSpPr>
          <p:spPr>
            <a:xfrm>
              <a:off x="7739357" y="4479657"/>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AE94BC6-3D8A-7A79-A377-818221D90F20}"/>
                </a:ext>
              </a:extLst>
            </p:cNvPr>
            <p:cNvCxnSpPr>
              <a:cxnSpLocks/>
              <a:stCxn id="61" idx="3"/>
              <a:endCxn id="62" idx="0"/>
            </p:cNvCxnSpPr>
            <p:nvPr/>
          </p:nvCxnSpPr>
          <p:spPr>
            <a:xfrm flipH="1">
              <a:off x="7534969" y="4364623"/>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Straight Arrow Connector 64">
              <a:extLst>
                <a:ext uri="{FF2B5EF4-FFF2-40B4-BE49-F238E27FC236}">
                  <a16:creationId xmlns:a16="http://schemas.microsoft.com/office/drawing/2014/main" id="{99DF4219-0BDB-1680-4F97-DD8EF2EF0A5B}"/>
                </a:ext>
              </a:extLst>
            </p:cNvPr>
            <p:cNvCxnSpPr>
              <a:cxnSpLocks/>
              <a:stCxn id="61" idx="5"/>
              <a:endCxn id="63" idx="0"/>
            </p:cNvCxnSpPr>
            <p:nvPr/>
          </p:nvCxnSpPr>
          <p:spPr>
            <a:xfrm>
              <a:off x="7716788" y="4364623"/>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6" name="TextBox 65">
              <a:extLst>
                <a:ext uri="{FF2B5EF4-FFF2-40B4-BE49-F238E27FC236}">
                  <a16:creationId xmlns:a16="http://schemas.microsoft.com/office/drawing/2014/main" id="{ED595A3A-065D-6405-D985-3DD2419CFE07}"/>
                </a:ext>
              </a:extLst>
            </p:cNvPr>
            <p:cNvSpPr txBox="1"/>
            <p:nvPr/>
          </p:nvSpPr>
          <p:spPr>
            <a:xfrm>
              <a:off x="7827453" y="4348852"/>
              <a:ext cx="691215" cy="261610"/>
            </a:xfrm>
            <a:prstGeom prst="rect">
              <a:avLst/>
            </a:prstGeom>
            <a:noFill/>
          </p:spPr>
          <p:txBody>
            <a:bodyPr wrap="none" rtlCol="0">
              <a:spAutoFit/>
            </a:bodyPr>
            <a:lstStyle/>
            <a:p>
              <a:r>
                <a:rPr lang="en-US" sz="1100" dirty="0"/>
                <a:t>Heuristic</a:t>
              </a:r>
            </a:p>
          </p:txBody>
        </p:sp>
        <p:sp>
          <p:nvSpPr>
            <p:cNvPr id="67" name="Oval 66">
              <a:extLst>
                <a:ext uri="{FF2B5EF4-FFF2-40B4-BE49-F238E27FC236}">
                  <a16:creationId xmlns:a16="http://schemas.microsoft.com/office/drawing/2014/main" id="{67250505-0929-8900-516D-0FD3C319DEB4}"/>
                </a:ext>
              </a:extLst>
            </p:cNvPr>
            <p:cNvSpPr/>
            <p:nvPr/>
          </p:nvSpPr>
          <p:spPr>
            <a:xfrm>
              <a:off x="7585244" y="4924333"/>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2F06963-4A40-814D-60E6-82F34A9761E1}"/>
                </a:ext>
              </a:extLst>
            </p:cNvPr>
            <p:cNvSpPr/>
            <p:nvPr/>
          </p:nvSpPr>
          <p:spPr>
            <a:xfrm>
              <a:off x="7457912"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EDE21C3-6CA7-01A5-FBCA-FC1425BDBA10}"/>
                </a:ext>
              </a:extLst>
            </p:cNvPr>
            <p:cNvSpPr/>
            <p:nvPr/>
          </p:nvSpPr>
          <p:spPr>
            <a:xfrm>
              <a:off x="7739357" y="5170911"/>
              <a:ext cx="154113" cy="154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DC458889-6B89-456E-4A61-5CBAA1F36B3D}"/>
                </a:ext>
              </a:extLst>
            </p:cNvPr>
            <p:cNvCxnSpPr>
              <a:cxnSpLocks/>
              <a:stCxn id="67" idx="3"/>
              <a:endCxn id="68" idx="0"/>
            </p:cNvCxnSpPr>
            <p:nvPr/>
          </p:nvCxnSpPr>
          <p:spPr>
            <a:xfrm flipH="1">
              <a:off x="7534969" y="5055877"/>
              <a:ext cx="72844"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1" name="Straight Arrow Connector 70">
              <a:extLst>
                <a:ext uri="{FF2B5EF4-FFF2-40B4-BE49-F238E27FC236}">
                  <a16:creationId xmlns:a16="http://schemas.microsoft.com/office/drawing/2014/main" id="{027E034B-1BF7-C3A4-5348-12CB7FE83297}"/>
                </a:ext>
              </a:extLst>
            </p:cNvPr>
            <p:cNvCxnSpPr>
              <a:cxnSpLocks/>
              <a:stCxn id="67" idx="5"/>
              <a:endCxn id="69" idx="0"/>
            </p:cNvCxnSpPr>
            <p:nvPr/>
          </p:nvCxnSpPr>
          <p:spPr>
            <a:xfrm>
              <a:off x="7716788" y="5055877"/>
              <a:ext cx="99626" cy="1150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72" name="TextBox 71">
              <a:extLst>
                <a:ext uri="{FF2B5EF4-FFF2-40B4-BE49-F238E27FC236}">
                  <a16:creationId xmlns:a16="http://schemas.microsoft.com/office/drawing/2014/main" id="{D80F2B39-2720-34B8-466F-6A2577A7D9D8}"/>
                </a:ext>
              </a:extLst>
            </p:cNvPr>
            <p:cNvSpPr txBox="1"/>
            <p:nvPr/>
          </p:nvSpPr>
          <p:spPr>
            <a:xfrm>
              <a:off x="7827453" y="5040106"/>
              <a:ext cx="691215" cy="261610"/>
            </a:xfrm>
            <a:prstGeom prst="rect">
              <a:avLst/>
            </a:prstGeom>
            <a:noFill/>
          </p:spPr>
          <p:txBody>
            <a:bodyPr wrap="none" rtlCol="0">
              <a:spAutoFit/>
            </a:bodyPr>
            <a:lstStyle/>
            <a:p>
              <a:r>
                <a:rPr lang="en-US" sz="1100" dirty="0"/>
                <a:t>Heuristic</a:t>
              </a:r>
            </a:p>
          </p:txBody>
        </p:sp>
        <p:sp>
          <p:nvSpPr>
            <p:cNvPr id="73" name="Right Arrow 72">
              <a:extLst>
                <a:ext uri="{FF2B5EF4-FFF2-40B4-BE49-F238E27FC236}">
                  <a16:creationId xmlns:a16="http://schemas.microsoft.com/office/drawing/2014/main" id="{E8EE83DB-9012-CCB3-D020-6266AE8F52A3}"/>
                </a:ext>
              </a:extLst>
            </p:cNvPr>
            <p:cNvSpPr/>
            <p:nvPr/>
          </p:nvSpPr>
          <p:spPr>
            <a:xfrm>
              <a:off x="7091590" y="4445448"/>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EC8D11A6-147A-5712-8B9E-A75FE83CEE67}"/>
                </a:ext>
              </a:extLst>
            </p:cNvPr>
            <p:cNvSpPr/>
            <p:nvPr/>
          </p:nvSpPr>
          <p:spPr>
            <a:xfrm>
              <a:off x="7085858" y="4305363"/>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319746-322A-F86B-6172-79C7BCF5BD56}"/>
                </a:ext>
              </a:extLst>
            </p:cNvPr>
            <p:cNvSpPr/>
            <p:nvPr/>
          </p:nvSpPr>
          <p:spPr>
            <a:xfrm>
              <a:off x="7085857" y="4582300"/>
              <a:ext cx="277403" cy="9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9C874A37-4D2D-4132-3BF3-BE1F6637CCD8}"/>
              </a:ext>
            </a:extLst>
          </p:cNvPr>
          <p:cNvSpPr txBox="1"/>
          <p:nvPr/>
        </p:nvSpPr>
        <p:spPr>
          <a:xfrm>
            <a:off x="336074" y="4949026"/>
            <a:ext cx="2827628" cy="830997"/>
          </a:xfrm>
          <a:prstGeom prst="rect">
            <a:avLst/>
          </a:prstGeom>
          <a:noFill/>
        </p:spPr>
        <p:txBody>
          <a:bodyPr wrap="square" rtlCol="0">
            <a:spAutoFit/>
          </a:bodyPr>
          <a:lstStyle/>
          <a:p>
            <a:r>
              <a:rPr lang="en-US" sz="1600" b="1" dirty="0">
                <a:solidFill>
                  <a:srgbClr val="FF0000"/>
                </a:solidFill>
              </a:rPr>
              <a:t>[Intuitive]</a:t>
            </a:r>
            <a:r>
              <a:rPr lang="en-US" sz="1600" dirty="0">
                <a:solidFill>
                  <a:srgbClr val="FF0000"/>
                </a:solidFill>
              </a:rPr>
              <a:t>: Several independent GP runs, gather the best-of-run heuristics</a:t>
            </a:r>
          </a:p>
        </p:txBody>
      </p:sp>
      <p:sp>
        <p:nvSpPr>
          <p:cNvPr id="83" name="TextBox 82">
            <a:extLst>
              <a:ext uri="{FF2B5EF4-FFF2-40B4-BE49-F238E27FC236}">
                <a16:creationId xmlns:a16="http://schemas.microsoft.com/office/drawing/2014/main" id="{04F9A52F-6830-8E41-3409-B4F82C8944C1}"/>
              </a:ext>
            </a:extLst>
          </p:cNvPr>
          <p:cNvSpPr txBox="1"/>
          <p:nvPr/>
        </p:nvSpPr>
        <p:spPr>
          <a:xfrm>
            <a:off x="2851963" y="4946181"/>
            <a:ext cx="3154153" cy="830997"/>
          </a:xfrm>
          <a:prstGeom prst="rect">
            <a:avLst/>
          </a:prstGeom>
          <a:noFill/>
        </p:spPr>
        <p:txBody>
          <a:bodyPr wrap="square" rtlCol="0">
            <a:spAutoFit/>
          </a:bodyPr>
          <a:lstStyle/>
          <a:p>
            <a:pPr lvl="1"/>
            <a:r>
              <a:rPr lang="en-US" sz="1600" b="1" dirty="0">
                <a:solidFill>
                  <a:srgbClr val="FF3DAB"/>
                </a:solidFill>
              </a:rPr>
              <a:t>[Better]</a:t>
            </a:r>
            <a:r>
              <a:rPr lang="en-US" sz="1600" dirty="0">
                <a:solidFill>
                  <a:srgbClr val="FF3DAB"/>
                </a:solidFill>
              </a:rPr>
              <a:t>: A single GP run with niching, gather the diverse local optimal heuristics</a:t>
            </a:r>
          </a:p>
        </p:txBody>
      </p:sp>
      <p:sp>
        <p:nvSpPr>
          <p:cNvPr id="86" name="TextBox 85">
            <a:extLst>
              <a:ext uri="{FF2B5EF4-FFF2-40B4-BE49-F238E27FC236}">
                <a16:creationId xmlns:a16="http://schemas.microsoft.com/office/drawing/2014/main" id="{D2A9A698-D768-8F5A-5833-F84792ADD1EA}"/>
              </a:ext>
            </a:extLst>
          </p:cNvPr>
          <p:cNvSpPr txBox="1"/>
          <p:nvPr/>
        </p:nvSpPr>
        <p:spPr>
          <a:xfrm>
            <a:off x="336074" y="5937907"/>
            <a:ext cx="7621793" cy="707886"/>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and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a:t>
            </a:r>
            <a:r>
              <a:rPr lang="en-NZ" sz="1000" b="0" i="0" dirty="0" err="1">
                <a:solidFill>
                  <a:srgbClr val="222222"/>
                </a:solidFill>
                <a:effectLst/>
                <a:highlight>
                  <a:srgbClr val="FFFFFF"/>
                </a:highlight>
                <a:latin typeface="Arial" panose="020B0604020202020204" pitchFamily="34" charset="0"/>
              </a:rPr>
              <a:t>Nyugen</a:t>
            </a:r>
            <a:r>
              <a:rPr lang="en-NZ" sz="1000" b="0" i="0" dirty="0">
                <a:solidFill>
                  <a:srgbClr val="222222"/>
                </a:solidFill>
                <a:effectLst/>
                <a:highlight>
                  <a:srgbClr val="FFFFFF"/>
                </a:highlight>
                <a:latin typeface="Arial" panose="020B0604020202020204" pitchFamily="34" charset="0"/>
              </a:rPr>
              <a:t>. Feature selection in evolving job shop dispatching rules with genetic programming. In Proceedings of the Genetic and Evolutionary Computation Conference (GECCO), pages 365--372. ACM, 2016.</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Yi Mei, </a:t>
            </a:r>
            <a:r>
              <a:rPr lang="en-NZ" sz="1000" b="0" i="0" dirty="0" err="1">
                <a:solidFill>
                  <a:srgbClr val="222222"/>
                </a:solidFill>
                <a:effectLst/>
                <a:highlight>
                  <a:srgbClr val="FFFFFF"/>
                </a:highlight>
                <a:latin typeface="Arial" panose="020B0604020202020204" pitchFamily="34" charset="0"/>
              </a:rPr>
              <a:t>Su</a:t>
            </a:r>
            <a:r>
              <a:rPr lang="en-NZ" sz="1000" b="0" i="0" dirty="0">
                <a:solidFill>
                  <a:srgbClr val="222222"/>
                </a:solidFill>
                <a:effectLst/>
                <a:highlight>
                  <a:srgbClr val="FFFFFF"/>
                </a:highlight>
                <a:latin typeface="Arial" panose="020B0604020202020204" pitchFamily="34" charset="0"/>
              </a:rPr>
              <a:t> Nguyen, Bing </a:t>
            </a:r>
            <a:r>
              <a:rPr lang="en-NZ" sz="1000" b="0" i="0" dirty="0" err="1">
                <a:solidFill>
                  <a:srgbClr val="222222"/>
                </a:solidFill>
                <a:effectLst/>
                <a:highlight>
                  <a:srgbClr val="FFFFFF"/>
                </a:highlight>
                <a:latin typeface="Arial" panose="020B0604020202020204" pitchFamily="34" charset="0"/>
              </a:rPr>
              <a:t>Xue</a:t>
            </a:r>
            <a:r>
              <a:rPr lang="en-NZ" sz="1000" b="0" i="0" dirty="0">
                <a:solidFill>
                  <a:srgbClr val="222222"/>
                </a:solidFill>
                <a:effectLst/>
                <a:highlight>
                  <a:srgbClr val="FFFFFF"/>
                </a:highlight>
                <a:latin typeface="Arial" panose="020B0604020202020204" pitchFamily="34" charset="0"/>
              </a:rPr>
              <a:t>, and </a:t>
            </a:r>
            <a:r>
              <a:rPr lang="en-NZ" sz="1000" b="0" i="0" dirty="0" err="1">
                <a:solidFill>
                  <a:srgbClr val="222222"/>
                </a:solidFill>
                <a:effectLst/>
                <a:highlight>
                  <a:srgbClr val="FFFFFF"/>
                </a:highlight>
                <a:latin typeface="Arial" panose="020B0604020202020204" pitchFamily="34" charset="0"/>
              </a:rPr>
              <a:t>Mengjie</a:t>
            </a:r>
            <a:r>
              <a:rPr lang="en-NZ" sz="1000" b="0" i="0" dirty="0">
                <a:solidFill>
                  <a:srgbClr val="222222"/>
                </a:solidFill>
                <a:effectLst/>
                <a:highlight>
                  <a:srgbClr val="FFFFFF"/>
                </a:highlight>
                <a:latin typeface="Arial" panose="020B0604020202020204" pitchFamily="34" charset="0"/>
              </a:rPr>
              <a:t> Zhang (2017). An efficient feature selection algorithm for evolving job shop scheduling rules with genetic programming. IEEE Transactions on Emerging Topics in Computational Intelligence, 1(5), 339-353.</a:t>
            </a:r>
          </a:p>
        </p:txBody>
      </p:sp>
    </p:spTree>
    <p:extLst>
      <p:ext uri="{BB962C8B-B14F-4D97-AF65-F5344CB8AC3E}">
        <p14:creationId xmlns:p14="http://schemas.microsoft.com/office/powerpoint/2010/main" val="41309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Introduction and Background</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4</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346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6280-F7D6-327E-E693-70CF5054D750}"/>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6242C243-7C33-C85F-E52B-49F9990B8CE4}"/>
              </a:ext>
            </a:extLst>
          </p:cNvPr>
          <p:cNvSpPr>
            <a:spLocks noGrp="1"/>
          </p:cNvSpPr>
          <p:nvPr>
            <p:ph idx="1"/>
          </p:nvPr>
        </p:nvSpPr>
        <p:spPr>
          <a:xfrm>
            <a:off x="628650" y="1430931"/>
            <a:ext cx="4701627" cy="4746032"/>
          </a:xfrm>
        </p:spPr>
        <p:txBody>
          <a:bodyPr/>
          <a:lstStyle/>
          <a:p>
            <a:pPr marL="342900" indent="-342900">
              <a:buFont typeface="Arial" panose="020B0604020202020204" pitchFamily="34" charset="0"/>
              <a:buChar char="•"/>
            </a:pPr>
            <a:r>
              <a:rPr lang="en-US" sz="2000" b="1" dirty="0">
                <a:solidFill>
                  <a:srgbClr val="3F4EFF"/>
                </a:solidFill>
              </a:rPr>
              <a:t>Tree-based</a:t>
            </a:r>
            <a:r>
              <a:rPr lang="en-US" sz="2000" dirty="0"/>
              <a:t> structure</a:t>
            </a:r>
          </a:p>
          <a:p>
            <a:pPr marL="1028700" lvl="1" indent="-342900">
              <a:buFont typeface="Arial" panose="020B0604020202020204" pitchFamily="34" charset="0"/>
              <a:buChar char="•"/>
            </a:pPr>
            <a:r>
              <a:rPr lang="en-US" sz="1800" dirty="0"/>
              <a:t>Abstract syntax tree of program</a:t>
            </a:r>
          </a:p>
          <a:p>
            <a:pPr marL="342900" indent="-342900">
              <a:buFont typeface="Arial" panose="020B0604020202020204" pitchFamily="34" charset="0"/>
              <a:buChar char="•"/>
            </a:pPr>
            <a:r>
              <a:rPr lang="en-US" sz="2000" b="1" dirty="0">
                <a:solidFill>
                  <a:srgbClr val="3F4EFF"/>
                </a:solidFill>
              </a:rPr>
              <a:t>Linear-based</a:t>
            </a:r>
            <a:r>
              <a:rPr lang="en-US" sz="2000" dirty="0"/>
              <a:t> structure</a:t>
            </a:r>
          </a:p>
          <a:p>
            <a:pPr marL="1028700" lvl="1" indent="-342900">
              <a:buFont typeface="Arial" panose="020B0604020202020204" pitchFamily="34" charset="0"/>
              <a:buChar char="•"/>
            </a:pPr>
            <a:r>
              <a:rPr lang="en-US" sz="1800" dirty="0"/>
              <a:t>A </a:t>
            </a:r>
            <a:r>
              <a:rPr lang="en-US" sz="1800" dirty="0">
                <a:solidFill>
                  <a:srgbClr val="1B2CDA"/>
                </a:solidFill>
              </a:rPr>
              <a:t>sequence</a:t>
            </a:r>
            <a:r>
              <a:rPr lang="en-US" sz="1800" dirty="0"/>
              <a:t> of </a:t>
            </a:r>
            <a:r>
              <a:rPr lang="en-US" sz="1800" dirty="0">
                <a:solidFill>
                  <a:schemeClr val="accent2">
                    <a:lumMod val="75000"/>
                  </a:schemeClr>
                </a:solidFill>
              </a:rPr>
              <a:t>register</a:t>
            </a:r>
            <a:r>
              <a:rPr lang="en-US" sz="1800" dirty="0"/>
              <a:t>-based instructions</a:t>
            </a:r>
          </a:p>
          <a:p>
            <a:pPr marL="1028700" lvl="1" indent="-342900">
              <a:buFont typeface="Arial" panose="020B0604020202020204" pitchFamily="34" charset="0"/>
              <a:buChar char="•"/>
            </a:pPr>
            <a:r>
              <a:rPr lang="en-US" sz="1800" dirty="0"/>
              <a:t>Can represent a </a:t>
            </a:r>
            <a:r>
              <a:rPr lang="en-US" sz="1800" dirty="0">
                <a:solidFill>
                  <a:srgbClr val="1B2CDA"/>
                </a:solidFill>
              </a:rPr>
              <a:t>Directed Acyclic Graph (DAG)</a:t>
            </a:r>
          </a:p>
          <a:p>
            <a:pPr marL="1028700" lvl="1" indent="-342900">
              <a:buFont typeface="Arial" panose="020B0604020202020204" pitchFamily="34" charset="0"/>
              <a:buChar char="•"/>
            </a:pPr>
            <a:r>
              <a:rPr lang="en-US" sz="1800" dirty="0"/>
              <a:t>Easy </a:t>
            </a:r>
            <a:r>
              <a:rPr lang="en-US" sz="1800" b="1" dirty="0">
                <a:solidFill>
                  <a:srgbClr val="1B2CDA"/>
                </a:solidFill>
              </a:rPr>
              <a:t>reuse of building blocks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C516C44-298E-65F1-439F-934C3F376B61}"/>
              </a:ext>
            </a:extLst>
          </p:cNvPr>
          <p:cNvSpPr>
            <a:spLocks noGrp="1"/>
          </p:cNvSpPr>
          <p:nvPr>
            <p:ph type="sldNum" sz="quarter" idx="12"/>
          </p:nvPr>
        </p:nvSpPr>
        <p:spPr/>
        <p:txBody>
          <a:bodyPr/>
          <a:lstStyle/>
          <a:p>
            <a:fld id="{F0FE092E-0505-704E-8CB1-0C6282EBDE1F}" type="slidenum">
              <a:rPr lang="en-PT" smtClean="0"/>
              <a:t>40</a:t>
            </a:fld>
            <a:endParaRPr lang="en-PT"/>
          </a:p>
        </p:txBody>
      </p:sp>
      <p:pic>
        <p:nvPicPr>
          <p:cNvPr id="5" name="Picture 4" descr="A screen shot of a computer&#10;&#10;Description automatically generated with low confidence">
            <a:extLst>
              <a:ext uri="{FF2B5EF4-FFF2-40B4-BE49-F238E27FC236}">
                <a16:creationId xmlns:a16="http://schemas.microsoft.com/office/drawing/2014/main" id="{82D5180C-15CC-16CF-77CE-440475AE0C10}"/>
              </a:ext>
            </a:extLst>
          </p:cNvPr>
          <p:cNvPicPr>
            <a:picLocks noChangeAspect="1"/>
          </p:cNvPicPr>
          <p:nvPr/>
        </p:nvPicPr>
        <p:blipFill>
          <a:blip r:embed="rId2"/>
          <a:stretch>
            <a:fillRect/>
          </a:stretch>
        </p:blipFill>
        <p:spPr>
          <a:xfrm>
            <a:off x="5202725" y="1147071"/>
            <a:ext cx="2949523" cy="3327431"/>
          </a:xfrm>
          <a:prstGeom prst="rect">
            <a:avLst/>
          </a:prstGeom>
        </p:spPr>
      </p:pic>
      <p:pic>
        <p:nvPicPr>
          <p:cNvPr id="6" name="图片 10">
            <a:extLst>
              <a:ext uri="{FF2B5EF4-FFF2-40B4-BE49-F238E27FC236}">
                <a16:creationId xmlns:a16="http://schemas.microsoft.com/office/drawing/2014/main" id="{597DBDF4-8455-1AA0-AB7B-88D67F30E88B}"/>
              </a:ext>
            </a:extLst>
          </p:cNvPr>
          <p:cNvPicPr>
            <a:picLocks noChangeAspect="1"/>
          </p:cNvPicPr>
          <p:nvPr/>
        </p:nvPicPr>
        <p:blipFill>
          <a:blip r:embed="rId3"/>
          <a:stretch>
            <a:fillRect/>
          </a:stretch>
        </p:blipFill>
        <p:spPr>
          <a:xfrm>
            <a:off x="745700" y="4354705"/>
            <a:ext cx="4766128" cy="1942055"/>
          </a:xfrm>
          <a:prstGeom prst="rect">
            <a:avLst/>
          </a:prstGeom>
        </p:spPr>
      </p:pic>
    </p:spTree>
    <p:extLst>
      <p:ext uri="{BB962C8B-B14F-4D97-AF65-F5344CB8AC3E}">
        <p14:creationId xmlns:p14="http://schemas.microsoft.com/office/powerpoint/2010/main" val="3555695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0CDE-BED3-3350-66CF-CA2559215E94}"/>
              </a:ext>
            </a:extLst>
          </p:cNvPr>
          <p:cNvSpPr>
            <a:spLocks noGrp="1"/>
          </p:cNvSpPr>
          <p:nvPr>
            <p:ph type="title"/>
          </p:nvPr>
        </p:nvSpPr>
        <p:spPr/>
        <p:txBody>
          <a:bodyPr/>
          <a:lstStyle/>
          <a:p>
            <a:r>
              <a:rPr lang="en-US" dirty="0"/>
              <a:t>Space Definition: Model Structure</a:t>
            </a:r>
          </a:p>
        </p:txBody>
      </p:sp>
      <p:sp>
        <p:nvSpPr>
          <p:cNvPr id="3" name="Content Placeholder 2">
            <a:extLst>
              <a:ext uri="{FF2B5EF4-FFF2-40B4-BE49-F238E27FC236}">
                <a16:creationId xmlns:a16="http://schemas.microsoft.com/office/drawing/2014/main" id="{2D729513-33C2-EC0A-4537-927F50487F1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Using tree-based and linear-based representation </a:t>
            </a:r>
            <a:r>
              <a:rPr lang="en-US" sz="2000" b="1" dirty="0">
                <a:solidFill>
                  <a:srgbClr val="1B2CDA"/>
                </a:solidFill>
              </a:rPr>
              <a:t>simultaneously</a:t>
            </a:r>
          </a:p>
          <a:p>
            <a:pPr lvl="1"/>
            <a:r>
              <a:rPr lang="en-US" sz="1800" dirty="0"/>
              <a:t>Multiple sub-populations, each with a different representations</a:t>
            </a:r>
          </a:p>
          <a:p>
            <a:pPr lvl="1"/>
            <a:r>
              <a:rPr lang="en-US" sz="1800" dirty="0"/>
              <a:t>Interact with crossover</a:t>
            </a:r>
          </a:p>
          <a:p>
            <a:pPr lvl="1"/>
            <a:r>
              <a:rPr lang="en-US" sz="1800" dirty="0"/>
              <a:t>Adjacency list as intermediate</a:t>
            </a:r>
          </a:p>
          <a:p>
            <a:endParaRPr lang="en-US" sz="2200" dirty="0"/>
          </a:p>
          <a:p>
            <a:endParaRPr lang="en-US" sz="2200" dirty="0"/>
          </a:p>
          <a:p>
            <a:pPr marL="342900" indent="-342900">
              <a:buFont typeface="Arial" panose="020B0604020202020204" pitchFamily="34" charset="0"/>
              <a:buChar char="•"/>
            </a:pPr>
            <a:r>
              <a:rPr lang="en-US" sz="2000" dirty="0"/>
              <a:t>Multi-tree / Ensemble representation</a:t>
            </a:r>
          </a:p>
          <a:p>
            <a:pPr marL="1028700" lvl="1" indent="-342900">
              <a:buFont typeface="Arial" panose="020B0604020202020204" pitchFamily="34" charset="0"/>
              <a:buChar char="•"/>
            </a:pPr>
            <a:r>
              <a:rPr lang="en-US" sz="1800" dirty="0"/>
              <a:t>Each tree stands for a different heuristic (e.g., routing and sequencing rules)</a:t>
            </a:r>
          </a:p>
          <a:p>
            <a:pPr marL="1028700" lvl="1" indent="-342900">
              <a:buFont typeface="Arial" panose="020B0604020202020204" pitchFamily="34" charset="0"/>
              <a:buChar char="•"/>
            </a:pPr>
            <a:r>
              <a:rPr lang="en-US" sz="1800" dirty="0"/>
              <a:t>Trees collaborate to make decision (e.g., voting)</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8F7484F5-1F04-6C35-EDBE-B94A509AA372}"/>
              </a:ext>
            </a:extLst>
          </p:cNvPr>
          <p:cNvSpPr>
            <a:spLocks noGrp="1"/>
          </p:cNvSpPr>
          <p:nvPr>
            <p:ph type="sldNum" sz="quarter" idx="12"/>
          </p:nvPr>
        </p:nvSpPr>
        <p:spPr/>
        <p:txBody>
          <a:bodyPr/>
          <a:lstStyle/>
          <a:p>
            <a:fld id="{F0FE092E-0505-704E-8CB1-0C6282EBDE1F}" type="slidenum">
              <a:rPr lang="en-PT" smtClean="0"/>
              <a:t>41</a:t>
            </a:fld>
            <a:endParaRPr lang="en-PT"/>
          </a:p>
        </p:txBody>
      </p:sp>
      <p:pic>
        <p:nvPicPr>
          <p:cNvPr id="5" name="内容占位符 9">
            <a:extLst>
              <a:ext uri="{FF2B5EF4-FFF2-40B4-BE49-F238E27FC236}">
                <a16:creationId xmlns:a16="http://schemas.microsoft.com/office/drawing/2014/main" id="{5569DFBD-67FC-7E52-C4C7-F4E80BBE9476}"/>
              </a:ext>
            </a:extLst>
          </p:cNvPr>
          <p:cNvPicPr>
            <a:picLocks noChangeAspect="1"/>
          </p:cNvPicPr>
          <p:nvPr/>
        </p:nvPicPr>
        <p:blipFill>
          <a:blip r:embed="rId2"/>
          <a:stretch>
            <a:fillRect/>
          </a:stretch>
        </p:blipFill>
        <p:spPr>
          <a:xfrm>
            <a:off x="4572000" y="2175826"/>
            <a:ext cx="4114766" cy="1362853"/>
          </a:xfrm>
          <a:prstGeom prst="rect">
            <a:avLst/>
          </a:prstGeom>
        </p:spPr>
      </p:pic>
      <p:pic>
        <p:nvPicPr>
          <p:cNvPr id="7" name="Picture 6" descr="Diagram&#10;&#10;Description automatically generated">
            <a:extLst>
              <a:ext uri="{FF2B5EF4-FFF2-40B4-BE49-F238E27FC236}">
                <a16:creationId xmlns:a16="http://schemas.microsoft.com/office/drawing/2014/main" id="{685FDB67-4BBE-0B1A-8B94-7DEC92C9CB97}"/>
              </a:ext>
            </a:extLst>
          </p:cNvPr>
          <p:cNvPicPr>
            <a:picLocks noChangeAspect="1"/>
          </p:cNvPicPr>
          <p:nvPr/>
        </p:nvPicPr>
        <p:blipFill>
          <a:blip r:embed="rId3"/>
          <a:stretch>
            <a:fillRect/>
          </a:stretch>
        </p:blipFill>
        <p:spPr>
          <a:xfrm>
            <a:off x="2363157" y="5237202"/>
            <a:ext cx="773380" cy="850718"/>
          </a:xfrm>
          <a:prstGeom prst="rect">
            <a:avLst/>
          </a:prstGeom>
        </p:spPr>
      </p:pic>
      <p:pic>
        <p:nvPicPr>
          <p:cNvPr id="8" name="Picture 7" descr="Diagram&#10;&#10;Description automatically generated">
            <a:extLst>
              <a:ext uri="{FF2B5EF4-FFF2-40B4-BE49-F238E27FC236}">
                <a16:creationId xmlns:a16="http://schemas.microsoft.com/office/drawing/2014/main" id="{8636E3CE-C894-9202-C9C5-55B3EFB742A0}"/>
              </a:ext>
            </a:extLst>
          </p:cNvPr>
          <p:cNvPicPr>
            <a:picLocks noChangeAspect="1"/>
          </p:cNvPicPr>
          <p:nvPr/>
        </p:nvPicPr>
        <p:blipFill>
          <a:blip r:embed="rId4"/>
          <a:stretch>
            <a:fillRect/>
          </a:stretch>
        </p:blipFill>
        <p:spPr>
          <a:xfrm>
            <a:off x="3690170" y="5311468"/>
            <a:ext cx="621101" cy="535759"/>
          </a:xfrm>
          <a:prstGeom prst="rect">
            <a:avLst/>
          </a:prstGeom>
        </p:spPr>
      </p:pic>
      <p:pic>
        <p:nvPicPr>
          <p:cNvPr id="9" name="Picture 8" descr="Diagram&#10;&#10;Description automatically generated">
            <a:extLst>
              <a:ext uri="{FF2B5EF4-FFF2-40B4-BE49-F238E27FC236}">
                <a16:creationId xmlns:a16="http://schemas.microsoft.com/office/drawing/2014/main" id="{FDAED56B-8D98-E3E0-3CBE-C8213DC3D45A}"/>
              </a:ext>
            </a:extLst>
          </p:cNvPr>
          <p:cNvPicPr>
            <a:picLocks noChangeAspect="1"/>
          </p:cNvPicPr>
          <p:nvPr/>
        </p:nvPicPr>
        <p:blipFill>
          <a:blip r:embed="rId5"/>
          <a:stretch>
            <a:fillRect/>
          </a:stretch>
        </p:blipFill>
        <p:spPr>
          <a:xfrm>
            <a:off x="4749435" y="5311468"/>
            <a:ext cx="625842" cy="535759"/>
          </a:xfrm>
          <a:prstGeom prst="rect">
            <a:avLst/>
          </a:prstGeom>
        </p:spPr>
      </p:pic>
      <p:sp>
        <p:nvSpPr>
          <p:cNvPr id="10" name="TextBox 9">
            <a:extLst>
              <a:ext uri="{FF2B5EF4-FFF2-40B4-BE49-F238E27FC236}">
                <a16:creationId xmlns:a16="http://schemas.microsoft.com/office/drawing/2014/main" id="{B066B1B3-CC3C-0BB6-7B94-5F0BE63E772F}"/>
              </a:ext>
            </a:extLst>
          </p:cNvPr>
          <p:cNvSpPr txBox="1"/>
          <p:nvPr/>
        </p:nvSpPr>
        <p:spPr>
          <a:xfrm>
            <a:off x="6100627" y="3422041"/>
            <a:ext cx="71464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CDCD8F3-1544-7657-45F9-5336B2EF8046}"/>
              </a:ext>
            </a:extLst>
          </p:cNvPr>
          <p:cNvSpPr txBox="1"/>
          <p:nvPr/>
        </p:nvSpPr>
        <p:spPr>
          <a:xfrm>
            <a:off x="3232113" y="5477895"/>
            <a:ext cx="278674"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2F9438BA-E467-EC2C-C44D-CE7C3310FD10}"/>
              </a:ext>
            </a:extLst>
          </p:cNvPr>
          <p:cNvSpPr txBox="1"/>
          <p:nvPr/>
        </p:nvSpPr>
        <p:spPr>
          <a:xfrm>
            <a:off x="4390668" y="5477895"/>
            <a:ext cx="278674" cy="369332"/>
          </a:xfrm>
          <a:prstGeom prst="rect">
            <a:avLst/>
          </a:prstGeom>
          <a:noFill/>
        </p:spPr>
        <p:txBody>
          <a:bodyPr wrap="square" rtlCol="0">
            <a:spAutoFit/>
          </a:bodyPr>
          <a:lstStyle/>
          <a:p>
            <a:r>
              <a:rPr lang="en-US" dirty="0"/>
              <a:t>+</a:t>
            </a:r>
          </a:p>
        </p:txBody>
      </p:sp>
      <p:sp>
        <p:nvSpPr>
          <p:cNvPr id="13" name="TextBox 12">
            <a:extLst>
              <a:ext uri="{FF2B5EF4-FFF2-40B4-BE49-F238E27FC236}">
                <a16:creationId xmlns:a16="http://schemas.microsoft.com/office/drawing/2014/main" id="{198AF9DF-828D-312A-A6A1-ACD9F3AE49A0}"/>
              </a:ext>
            </a:extLst>
          </p:cNvPr>
          <p:cNvSpPr txBox="1"/>
          <p:nvPr/>
        </p:nvSpPr>
        <p:spPr>
          <a:xfrm>
            <a:off x="5449277" y="5477895"/>
            <a:ext cx="773380" cy="369332"/>
          </a:xfrm>
          <a:prstGeom prst="rect">
            <a:avLst/>
          </a:prstGeom>
          <a:noFill/>
        </p:spPr>
        <p:txBody>
          <a:bodyPr wrap="square" rtlCol="0">
            <a:spAutoFit/>
          </a:bodyPr>
          <a:lstStyle/>
          <a:p>
            <a:r>
              <a:rPr lang="en-US" dirty="0"/>
              <a:t>+ …</a:t>
            </a:r>
          </a:p>
        </p:txBody>
      </p:sp>
      <p:sp>
        <p:nvSpPr>
          <p:cNvPr id="14" name="Cloud 13">
            <a:extLst>
              <a:ext uri="{FF2B5EF4-FFF2-40B4-BE49-F238E27FC236}">
                <a16:creationId xmlns:a16="http://schemas.microsoft.com/office/drawing/2014/main" id="{CA75DE52-2183-B9BF-885D-1A8FD2BD12E5}"/>
              </a:ext>
            </a:extLst>
          </p:cNvPr>
          <p:cNvSpPr/>
          <p:nvPr/>
        </p:nvSpPr>
        <p:spPr>
          <a:xfrm>
            <a:off x="1775013" y="4984525"/>
            <a:ext cx="4511522" cy="161417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529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2885-8684-AF8B-6A4A-300FBAADB9A3}"/>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D94EB162-FB03-3E70-838E-1C453E02C8C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Restrict how features/terminals can be combined</a:t>
            </a:r>
          </a:p>
          <a:p>
            <a:pPr marL="1028700" lvl="1" indent="-342900">
              <a:buFont typeface="Arial" panose="020B0604020202020204" pitchFamily="34" charset="0"/>
              <a:buChar char="•"/>
            </a:pPr>
            <a:r>
              <a:rPr lang="en-US" sz="1800" dirty="0">
                <a:solidFill>
                  <a:srgbClr val="3F4EFF"/>
                </a:solidFill>
              </a:rPr>
              <a:t>Smaller search space, better interpretability</a:t>
            </a:r>
          </a:p>
          <a:p>
            <a:pPr marL="1028700" lvl="1" indent="-342900">
              <a:buFont typeface="Arial" panose="020B0604020202020204" pitchFamily="34" charset="0"/>
              <a:buChar char="•"/>
            </a:pPr>
            <a:r>
              <a:rPr lang="en-US" sz="1800" dirty="0">
                <a:solidFill>
                  <a:srgbClr val="FF0000"/>
                </a:solidFill>
              </a:rPr>
              <a:t>Disconnected space, may lose effectiveness</a:t>
            </a:r>
          </a:p>
          <a:p>
            <a:pPr marL="342900" indent="-342900">
              <a:buFont typeface="Arial" panose="020B0604020202020204" pitchFamily="34" charset="0"/>
              <a:buChar char="•"/>
            </a:pPr>
            <a:r>
              <a:rPr lang="en-US" sz="2000" b="1" dirty="0"/>
              <a:t>Example</a:t>
            </a:r>
            <a:r>
              <a:rPr lang="en-US" sz="2000" dirty="0"/>
              <a:t>: grammar for meaningful dispatching rules</a:t>
            </a:r>
          </a:p>
          <a:p>
            <a:pPr marL="1028700" lvl="1" indent="-342900">
              <a:buFont typeface="Arial" panose="020B0604020202020204" pitchFamily="34" charset="0"/>
              <a:buChar char="•"/>
            </a:pPr>
            <a:r>
              <a:rPr lang="en-US" sz="1600" dirty="0"/>
              <a:t>Recursive depth-first sampling, generate a tree</a:t>
            </a:r>
          </a:p>
        </p:txBody>
      </p:sp>
      <p:sp>
        <p:nvSpPr>
          <p:cNvPr id="4" name="Slide Number Placeholder 3">
            <a:extLst>
              <a:ext uri="{FF2B5EF4-FFF2-40B4-BE49-F238E27FC236}">
                <a16:creationId xmlns:a16="http://schemas.microsoft.com/office/drawing/2014/main" id="{A4BA7A60-36D3-B632-C19F-E5759A62E184}"/>
              </a:ext>
            </a:extLst>
          </p:cNvPr>
          <p:cNvSpPr>
            <a:spLocks noGrp="1"/>
          </p:cNvSpPr>
          <p:nvPr>
            <p:ph type="sldNum" sz="quarter" idx="12"/>
          </p:nvPr>
        </p:nvSpPr>
        <p:spPr/>
        <p:txBody>
          <a:bodyPr/>
          <a:lstStyle/>
          <a:p>
            <a:fld id="{F0FE092E-0505-704E-8CB1-0C6282EBDE1F}" type="slidenum">
              <a:rPr lang="en-PT" smtClean="0"/>
              <a:t>42</a:t>
            </a:fld>
            <a:endParaRPr lang="en-PT"/>
          </a:p>
        </p:txBody>
      </p:sp>
      <p:pic>
        <p:nvPicPr>
          <p:cNvPr id="5" name="Picture 4">
            <a:extLst>
              <a:ext uri="{FF2B5EF4-FFF2-40B4-BE49-F238E27FC236}">
                <a16:creationId xmlns:a16="http://schemas.microsoft.com/office/drawing/2014/main" id="{0E152698-314C-F043-24A9-95A7A9FD6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9" y="3232116"/>
            <a:ext cx="4252609" cy="2577339"/>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6A7E811C-059D-B31C-6537-2DCE2E62D10B}"/>
              </a:ext>
            </a:extLst>
          </p:cNvPr>
          <p:cNvPicPr>
            <a:picLocks noChangeAspect="1"/>
          </p:cNvPicPr>
          <p:nvPr/>
        </p:nvPicPr>
        <p:blipFill>
          <a:blip r:embed="rId3"/>
          <a:stretch>
            <a:fillRect/>
          </a:stretch>
        </p:blipFill>
        <p:spPr>
          <a:xfrm>
            <a:off x="4561243" y="3232117"/>
            <a:ext cx="4438291" cy="2577338"/>
          </a:xfrm>
          <a:prstGeom prst="rect">
            <a:avLst/>
          </a:prstGeom>
        </p:spPr>
      </p:pic>
      <p:sp>
        <p:nvSpPr>
          <p:cNvPr id="7" name="TextBox 6">
            <a:extLst>
              <a:ext uri="{FF2B5EF4-FFF2-40B4-BE49-F238E27FC236}">
                <a16:creationId xmlns:a16="http://schemas.microsoft.com/office/drawing/2014/main" id="{032EBABB-A765-4C8F-3A4D-F48B0D89C140}"/>
              </a:ext>
            </a:extLst>
          </p:cNvPr>
          <p:cNvSpPr txBox="1"/>
          <p:nvPr/>
        </p:nvSpPr>
        <p:spPr>
          <a:xfrm>
            <a:off x="198252" y="6152908"/>
            <a:ext cx="8747496" cy="461665"/>
          </a:xfrm>
          <a:prstGeom prst="rect">
            <a:avLst/>
          </a:prstGeom>
          <a:noFill/>
        </p:spPr>
        <p:txBody>
          <a:bodyPr wrap="square">
            <a:spAutoFit/>
          </a:bodyPr>
          <a:lstStyle/>
          <a:p>
            <a:r>
              <a:rPr lang="en-US" sz="1200" dirty="0">
                <a:ea typeface="Arial" charset="0"/>
                <a:cs typeface="Arial" charset="0"/>
              </a:rPr>
              <a:t>Nguyen, S., Zhang, M., Johnston, M. and Tan, K.C., 2013. A computational study of representations in genetic programming to evolve dispatching rules for the job shop scheduling problem. </a:t>
            </a:r>
            <a:r>
              <a:rPr lang="en-US" sz="1200" i="1" dirty="0">
                <a:ea typeface="Arial" charset="0"/>
                <a:cs typeface="Arial" charset="0"/>
              </a:rPr>
              <a:t>IEEE Transactions on Evolutionary Computation</a:t>
            </a:r>
            <a:r>
              <a:rPr lang="en-US" sz="1200" dirty="0">
                <a:ea typeface="Arial" charset="0"/>
                <a:cs typeface="Arial" charset="0"/>
              </a:rPr>
              <a:t>, </a:t>
            </a:r>
            <a:r>
              <a:rPr lang="en-US" sz="1200" i="1" dirty="0">
                <a:ea typeface="Arial" charset="0"/>
                <a:cs typeface="Arial" charset="0"/>
              </a:rPr>
              <a:t>17</a:t>
            </a:r>
            <a:r>
              <a:rPr lang="en-US" sz="1200" dirty="0">
                <a:ea typeface="Arial" charset="0"/>
                <a:cs typeface="Arial" charset="0"/>
              </a:rPr>
              <a:t>(5), pp.621-639.</a:t>
            </a:r>
          </a:p>
        </p:txBody>
      </p:sp>
    </p:spTree>
    <p:extLst>
      <p:ext uri="{BB962C8B-B14F-4D97-AF65-F5344CB8AC3E}">
        <p14:creationId xmlns:p14="http://schemas.microsoft.com/office/powerpoint/2010/main" val="3025942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B8CB-1C44-048D-3039-22ABF44F2CD8}"/>
              </a:ext>
            </a:extLst>
          </p:cNvPr>
          <p:cNvSpPr>
            <a:spLocks noGrp="1"/>
          </p:cNvSpPr>
          <p:nvPr>
            <p:ph type="title"/>
          </p:nvPr>
        </p:nvSpPr>
        <p:spPr/>
        <p:txBody>
          <a:bodyPr/>
          <a:lstStyle/>
          <a:p>
            <a:r>
              <a:rPr lang="en-US" dirty="0"/>
              <a:t>Space Definition: Grammar</a:t>
            </a:r>
          </a:p>
        </p:txBody>
      </p:sp>
      <p:sp>
        <p:nvSpPr>
          <p:cNvPr id="3" name="Content Placeholder 2">
            <a:extLst>
              <a:ext uri="{FF2B5EF4-FFF2-40B4-BE49-F238E27FC236}">
                <a16:creationId xmlns:a16="http://schemas.microsoft.com/office/drawing/2014/main" id="{FA48E9CC-6F85-02B3-7FA0-25C37256F57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Linear GP </a:t>
            </a:r>
            <a:r>
              <a:rPr lang="en-US" sz="2000" dirty="0"/>
              <a:t>can also have grammar!</a:t>
            </a:r>
          </a:p>
          <a:p>
            <a:pPr marL="1028700" lvl="1" indent="-342900">
              <a:buFont typeface="Arial" panose="020B0604020202020204" pitchFamily="34" charset="0"/>
              <a:buChar char="•"/>
            </a:pPr>
            <a:r>
              <a:rPr lang="en-US" sz="1800" b="1" dirty="0">
                <a:solidFill>
                  <a:srgbClr val="3F4EFF"/>
                </a:solidFill>
              </a:rPr>
              <a:t>Module</a:t>
            </a:r>
            <a:r>
              <a:rPr lang="en-US" sz="1800" dirty="0"/>
              <a:t> Context-Free Grammar for sequence of instructions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7F7B7755-6EC9-C280-780E-8EC2A5037185}"/>
              </a:ext>
            </a:extLst>
          </p:cNvPr>
          <p:cNvSpPr>
            <a:spLocks noGrp="1"/>
          </p:cNvSpPr>
          <p:nvPr>
            <p:ph type="sldNum" sz="quarter" idx="12"/>
          </p:nvPr>
        </p:nvSpPr>
        <p:spPr/>
        <p:txBody>
          <a:bodyPr/>
          <a:lstStyle/>
          <a:p>
            <a:fld id="{F0FE092E-0505-704E-8CB1-0C6282EBDE1F}" type="slidenum">
              <a:rPr lang="en-PT" smtClean="0"/>
              <a:t>43</a:t>
            </a:fld>
            <a:endParaRPr lang="en-PT"/>
          </a:p>
        </p:txBody>
      </p:sp>
      <p:pic>
        <p:nvPicPr>
          <p:cNvPr id="6" name="图片 11">
            <a:extLst>
              <a:ext uri="{FF2B5EF4-FFF2-40B4-BE49-F238E27FC236}">
                <a16:creationId xmlns:a16="http://schemas.microsoft.com/office/drawing/2014/main" id="{E6AA8E09-A117-6260-8056-11EF7AD69B18}"/>
              </a:ext>
            </a:extLst>
          </p:cNvPr>
          <p:cNvPicPr>
            <a:picLocks noChangeAspect="1"/>
          </p:cNvPicPr>
          <p:nvPr/>
        </p:nvPicPr>
        <p:blipFill rotWithShape="1">
          <a:blip r:embed="rId2"/>
          <a:srcRect r="9890"/>
          <a:stretch/>
        </p:blipFill>
        <p:spPr>
          <a:xfrm>
            <a:off x="874906" y="4774595"/>
            <a:ext cx="3041219" cy="1402368"/>
          </a:xfrm>
          <a:prstGeom prst="rect">
            <a:avLst/>
          </a:prstGeom>
        </p:spPr>
      </p:pic>
      <p:sp>
        <p:nvSpPr>
          <p:cNvPr id="7" name="文本框 12">
            <a:extLst>
              <a:ext uri="{FF2B5EF4-FFF2-40B4-BE49-F238E27FC236}">
                <a16:creationId xmlns:a16="http://schemas.microsoft.com/office/drawing/2014/main" id="{AFF48CEE-8804-9731-8DB4-8F4E868D715B}"/>
              </a:ext>
            </a:extLst>
          </p:cNvPr>
          <p:cNvSpPr txBox="1"/>
          <p:nvPr/>
        </p:nvSpPr>
        <p:spPr>
          <a:xfrm>
            <a:off x="759609" y="4276198"/>
            <a:ext cx="1601289"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Derivation tree based on grammar</a:t>
            </a:r>
            <a:endParaRPr lang="zh-CN" altLang="en-US" sz="1200" dirty="0">
              <a:latin typeface="Arial" panose="020B0604020202020204" pitchFamily="34" charset="0"/>
              <a:cs typeface="Arial" panose="020B0604020202020204" pitchFamily="34" charset="0"/>
            </a:endParaRPr>
          </a:p>
        </p:txBody>
      </p:sp>
      <p:sp>
        <p:nvSpPr>
          <p:cNvPr id="8" name="文本框 13">
            <a:extLst>
              <a:ext uri="{FF2B5EF4-FFF2-40B4-BE49-F238E27FC236}">
                <a16:creationId xmlns:a16="http://schemas.microsoft.com/office/drawing/2014/main" id="{ECEF2A0A-C365-B0A5-EB3A-9B31F045DB1B}"/>
              </a:ext>
            </a:extLst>
          </p:cNvPr>
          <p:cNvSpPr txBox="1"/>
          <p:nvPr/>
        </p:nvSpPr>
        <p:spPr>
          <a:xfrm>
            <a:off x="2683485" y="4291765"/>
            <a:ext cx="1709057"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LGP program based on derivation tree</a:t>
            </a:r>
            <a:endParaRPr lang="zh-CN" altLang="en-US" sz="1200" dirty="0">
              <a:latin typeface="Arial" panose="020B0604020202020204" pitchFamily="34" charset="0"/>
              <a:cs typeface="Arial" panose="020B0604020202020204" pitchFamily="34" charset="0"/>
            </a:endParaRPr>
          </a:p>
        </p:txBody>
      </p:sp>
      <p:sp>
        <p:nvSpPr>
          <p:cNvPr id="10" name="文本框 16">
            <a:extLst>
              <a:ext uri="{FF2B5EF4-FFF2-40B4-BE49-F238E27FC236}">
                <a16:creationId xmlns:a16="http://schemas.microsoft.com/office/drawing/2014/main" id="{0C4403B0-87C4-CBA2-E821-AA93A254FFC7}"/>
              </a:ext>
            </a:extLst>
          </p:cNvPr>
          <p:cNvSpPr txBox="1"/>
          <p:nvPr/>
        </p:nvSpPr>
        <p:spPr>
          <a:xfrm>
            <a:off x="1170994" y="2185042"/>
            <a:ext cx="2449043" cy="46166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Grammar rules based on domain knowledge</a:t>
            </a:r>
            <a:endParaRPr lang="zh-CN" altLang="en-US" sz="1200" dirty="0">
              <a:latin typeface="Arial" panose="020B0604020202020204" pitchFamily="34" charset="0"/>
              <a:cs typeface="Arial" panose="020B0604020202020204" pitchFamily="34" charset="0"/>
            </a:endParaRPr>
          </a:p>
        </p:txBody>
      </p:sp>
      <p:sp>
        <p:nvSpPr>
          <p:cNvPr id="11" name="箭头: 右 17">
            <a:extLst>
              <a:ext uri="{FF2B5EF4-FFF2-40B4-BE49-F238E27FC236}">
                <a16:creationId xmlns:a16="http://schemas.microsoft.com/office/drawing/2014/main" id="{F22891AF-2762-DFF8-BFB6-AA615D40CFDA}"/>
              </a:ext>
            </a:extLst>
          </p:cNvPr>
          <p:cNvSpPr/>
          <p:nvPr/>
        </p:nvSpPr>
        <p:spPr>
          <a:xfrm rot="5400000">
            <a:off x="2250368" y="3982058"/>
            <a:ext cx="290291" cy="261257"/>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8">
            <a:extLst>
              <a:ext uri="{FF2B5EF4-FFF2-40B4-BE49-F238E27FC236}">
                <a16:creationId xmlns:a16="http://schemas.microsoft.com/office/drawing/2014/main" id="{C9AC19E0-EA3A-3FDD-B40E-D4BA97AE2A1E}"/>
              </a:ext>
            </a:extLst>
          </p:cNvPr>
          <p:cNvSpPr/>
          <p:nvPr/>
        </p:nvSpPr>
        <p:spPr>
          <a:xfrm>
            <a:off x="2395516" y="4388007"/>
            <a:ext cx="287969" cy="269183"/>
          </a:xfrm>
          <a:prstGeom prs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24">
            <a:extLst>
              <a:ext uri="{FF2B5EF4-FFF2-40B4-BE49-F238E27FC236}">
                <a16:creationId xmlns:a16="http://schemas.microsoft.com/office/drawing/2014/main" id="{3EDACDC0-73D4-2238-8D10-AF750C53955E}"/>
              </a:ext>
            </a:extLst>
          </p:cNvPr>
          <p:cNvPicPr>
            <a:picLocks noChangeAspect="1"/>
          </p:cNvPicPr>
          <p:nvPr/>
        </p:nvPicPr>
        <p:blipFill>
          <a:blip r:embed="rId3"/>
          <a:stretch>
            <a:fillRect/>
          </a:stretch>
        </p:blipFill>
        <p:spPr>
          <a:xfrm>
            <a:off x="4426883" y="2238819"/>
            <a:ext cx="4157697" cy="2143716"/>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CE75EDA1-5DD9-7691-8A74-EE29758AE405}"/>
              </a:ext>
            </a:extLst>
          </p:cNvPr>
          <p:cNvPicPr>
            <a:picLocks noChangeAspect="1"/>
          </p:cNvPicPr>
          <p:nvPr/>
        </p:nvPicPr>
        <p:blipFill>
          <a:blip r:embed="rId4"/>
          <a:stretch>
            <a:fillRect/>
          </a:stretch>
        </p:blipFill>
        <p:spPr>
          <a:xfrm>
            <a:off x="686730" y="2656126"/>
            <a:ext cx="3417566" cy="1264943"/>
          </a:xfrm>
          <a:prstGeom prst="rect">
            <a:avLst/>
          </a:prstGeom>
        </p:spPr>
      </p:pic>
      <p:sp>
        <p:nvSpPr>
          <p:cNvPr id="19" name="文本框 10">
            <a:extLst>
              <a:ext uri="{FF2B5EF4-FFF2-40B4-BE49-F238E27FC236}">
                <a16:creationId xmlns:a16="http://schemas.microsoft.com/office/drawing/2014/main" id="{8A092028-2A14-F9D3-08C6-AECE9F85CDBC}"/>
              </a:ext>
            </a:extLst>
          </p:cNvPr>
          <p:cNvSpPr txBox="1"/>
          <p:nvPr/>
        </p:nvSpPr>
        <p:spPr>
          <a:xfrm>
            <a:off x="401570" y="6283043"/>
            <a:ext cx="7613694" cy="400110"/>
          </a:xfrm>
          <a:prstGeom prst="rect">
            <a:avLst/>
          </a:prstGeom>
          <a:noFill/>
        </p:spPr>
        <p:txBody>
          <a:bodyPr wrap="square" rtlCol="0">
            <a:spAutoFit/>
          </a:bodyPr>
          <a:lstStyle/>
          <a:p>
            <a:r>
              <a:rPr lang="en-US" altLang="zh-CN" sz="1000" dirty="0">
                <a:effectLst/>
              </a:rPr>
              <a:t>Z. Huang, Y. Mei, F. Zhang, and M. Zhang, “Grammar-guided Linear Genetic Programming for Dynamic Job Shop Scheduling,” in </a:t>
            </a:r>
            <a:r>
              <a:rPr lang="en-US" altLang="zh-CN" sz="1000" i="1" dirty="0">
                <a:effectLst/>
              </a:rPr>
              <a:t>Proceedings of the Genetic and Evolutionary Computation Conference (GECCO)</a:t>
            </a:r>
            <a:r>
              <a:rPr lang="en-US" altLang="zh-CN" sz="1000" dirty="0">
                <a:effectLst/>
              </a:rPr>
              <a:t>, Jul. 2023, pp. 1137–1145. </a:t>
            </a:r>
            <a:r>
              <a:rPr lang="en-US" altLang="zh-CN" sz="1000" b="1" dirty="0">
                <a:solidFill>
                  <a:schemeClr val="accent2">
                    <a:lumMod val="75000"/>
                  </a:schemeClr>
                </a:solidFill>
              </a:rPr>
              <a:t>[</a:t>
            </a:r>
            <a:r>
              <a:rPr lang="en-US" altLang="zh-CN" sz="1000" b="1" dirty="0">
                <a:solidFill>
                  <a:schemeClr val="accent2">
                    <a:lumMod val="75000"/>
                  </a:schemeClr>
                </a:solidFill>
                <a:effectLst/>
              </a:rPr>
              <a:t>GP Track Best Paper Award]</a:t>
            </a:r>
            <a:endParaRPr lang="zh-CN" altLang="en-US" sz="1000" b="1" dirty="0">
              <a:solidFill>
                <a:schemeClr val="accent2">
                  <a:lumMod val="75000"/>
                </a:schemeClr>
              </a:solidFill>
            </a:endParaRPr>
          </a:p>
        </p:txBody>
      </p:sp>
    </p:spTree>
    <p:extLst>
      <p:ext uri="{BB962C8B-B14F-4D97-AF65-F5344CB8AC3E}">
        <p14:creationId xmlns:p14="http://schemas.microsoft.com/office/powerpoint/2010/main" val="905163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9524-9791-7A27-9601-9739AFB70281}"/>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F3305E1-7909-2375-9AA7-D7DAABB8A311}"/>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b="1" dirty="0">
                <a:solidFill>
                  <a:srgbClr val="3F4EFF"/>
                </a:solidFill>
              </a:rPr>
              <a:t>Training instances</a:t>
            </a:r>
          </a:p>
          <a:p>
            <a:pPr marL="1028700" lvl="1" indent="-342900">
              <a:buFont typeface="Arial" panose="020B0604020202020204" pitchFamily="34" charset="0"/>
              <a:buChar char="•"/>
            </a:pPr>
            <a:r>
              <a:rPr lang="en-US" dirty="0"/>
              <a:t>A wide range of training instances is needed for generalization</a:t>
            </a:r>
          </a:p>
          <a:p>
            <a:pPr marL="1028700" lvl="1" indent="-342900">
              <a:buFont typeface="Arial" panose="020B0604020202020204" pitchFamily="34" charset="0"/>
              <a:buChar char="•"/>
            </a:pPr>
            <a:r>
              <a:rPr lang="en-US" dirty="0"/>
              <a:t>However, too many training instances will slow down the evaluation and waste resources</a:t>
            </a:r>
          </a:p>
          <a:p>
            <a:pPr marL="1028700" lvl="1" indent="-342900">
              <a:buFont typeface="Arial" panose="020B0604020202020204" pitchFamily="34" charset="0"/>
              <a:buChar char="•"/>
            </a:pPr>
            <a:r>
              <a:rPr lang="en-US" dirty="0" err="1"/>
              <a:t>Generalisation</a:t>
            </a:r>
            <a:r>
              <a:rPr lang="en-US" dirty="0"/>
              <a:t> vs Efficiency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Performance metrics</a:t>
            </a:r>
          </a:p>
          <a:p>
            <a:pPr marL="1028700" lvl="1" indent="-342900">
              <a:buFont typeface="Arial" panose="020B0604020202020204" pitchFamily="34" charset="0"/>
              <a:buChar char="•"/>
            </a:pPr>
            <a:r>
              <a:rPr lang="en-US" dirty="0"/>
              <a:t>Effectiveness (e.g., quality of obtained solutions)</a:t>
            </a:r>
          </a:p>
          <a:p>
            <a:pPr marL="1028700" lvl="1" indent="-342900">
              <a:buFont typeface="Arial" panose="020B0604020202020204" pitchFamily="34" charset="0"/>
              <a:buChar char="•"/>
            </a:pPr>
            <a:r>
              <a:rPr lang="en-US" dirty="0"/>
              <a:t>Efficiency (computational complexity)</a:t>
            </a:r>
          </a:p>
          <a:p>
            <a:pPr marL="1028700" lvl="1" indent="-342900">
              <a:buFont typeface="Arial" panose="020B0604020202020204" pitchFamily="34" charset="0"/>
              <a:buChar char="•"/>
            </a:pPr>
            <a:r>
              <a:rPr lang="en-US" dirty="0"/>
              <a:t>Interpretability</a:t>
            </a:r>
          </a:p>
          <a:p>
            <a:pPr marL="1028700" lvl="1" indent="-342900">
              <a:buFont typeface="Arial" panose="020B0604020202020204" pitchFamily="34" charset="0"/>
              <a:buChar char="•"/>
            </a:pP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solidFill>
                  <a:srgbClr val="3F4EFF"/>
                </a:solidFill>
              </a:rPr>
              <a:t>Surrogate models</a:t>
            </a:r>
          </a:p>
        </p:txBody>
      </p:sp>
      <p:sp>
        <p:nvSpPr>
          <p:cNvPr id="4" name="Slide Number Placeholder 3">
            <a:extLst>
              <a:ext uri="{FF2B5EF4-FFF2-40B4-BE49-F238E27FC236}">
                <a16:creationId xmlns:a16="http://schemas.microsoft.com/office/drawing/2014/main" id="{D4C25B29-424D-CE1E-A29E-A44D00D3DAB5}"/>
              </a:ext>
            </a:extLst>
          </p:cNvPr>
          <p:cNvSpPr>
            <a:spLocks noGrp="1"/>
          </p:cNvSpPr>
          <p:nvPr>
            <p:ph type="sldNum" sz="quarter" idx="12"/>
          </p:nvPr>
        </p:nvSpPr>
        <p:spPr/>
        <p:txBody>
          <a:bodyPr/>
          <a:lstStyle/>
          <a:p>
            <a:fld id="{F0FE092E-0505-704E-8CB1-0C6282EBDE1F}" type="slidenum">
              <a:rPr lang="en-PT" smtClean="0"/>
              <a:t>44</a:t>
            </a:fld>
            <a:endParaRPr lang="en-PT"/>
          </a:p>
        </p:txBody>
      </p:sp>
    </p:spTree>
    <p:extLst>
      <p:ext uri="{BB962C8B-B14F-4D97-AF65-F5344CB8AC3E}">
        <p14:creationId xmlns:p14="http://schemas.microsoft.com/office/powerpoint/2010/main" val="1503849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E9F7-9C64-63DD-CE9E-D0053DC23E8F}"/>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5573F697-AAC1-BD12-5C47-9262709B539C}"/>
              </a:ext>
            </a:extLst>
          </p:cNvPr>
          <p:cNvSpPr>
            <a:spLocks noGrp="1"/>
          </p:cNvSpPr>
          <p:nvPr>
            <p:ph idx="1"/>
          </p:nvPr>
        </p:nvSpPr>
        <p:spPr/>
        <p:txBody>
          <a:bodyPr/>
          <a:lstStyle/>
          <a:p>
            <a:pPr marL="342900" indent="-342900">
              <a:buFont typeface="Arial" panose="020B0604020202020204" pitchFamily="34" charset="0"/>
              <a:buChar char="•"/>
            </a:pPr>
            <a:r>
              <a:rPr lang="en-US" dirty="0"/>
              <a:t>A wide range of training instances + </a:t>
            </a:r>
            <a:r>
              <a:rPr lang="en-US" dirty="0">
                <a:solidFill>
                  <a:srgbClr val="3F4EFF"/>
                </a:solidFill>
              </a:rPr>
              <a:t>instance rotation</a:t>
            </a:r>
          </a:p>
          <a:p>
            <a:pPr marL="1028700" lvl="1" indent="-342900">
              <a:buFont typeface="Arial" panose="020B0604020202020204" pitchFamily="34" charset="0"/>
              <a:buChar char="•"/>
            </a:pPr>
            <a:r>
              <a:rPr lang="en-US" dirty="0"/>
              <a:t>Similar to </a:t>
            </a:r>
            <a:r>
              <a:rPr lang="en-US" dirty="0">
                <a:solidFill>
                  <a:srgbClr val="3F4EFF"/>
                </a:solidFill>
              </a:rPr>
              <a:t>batch learning</a:t>
            </a:r>
          </a:p>
          <a:p>
            <a:pPr marL="1028700" lvl="1" indent="-342900">
              <a:buFont typeface="Arial" panose="020B0604020202020204" pitchFamily="34" charset="0"/>
              <a:buChar char="•"/>
            </a:pPr>
            <a:r>
              <a:rPr lang="en-US" dirty="0">
                <a:solidFill>
                  <a:srgbClr val="3F4EFF"/>
                </a:solidFill>
              </a:rPr>
              <a:t>Split</a:t>
            </a:r>
            <a:r>
              <a:rPr lang="en-US" dirty="0"/>
              <a:t> the training instances into small subsets (batches)</a:t>
            </a:r>
          </a:p>
          <a:p>
            <a:pPr marL="1028700" lvl="1" indent="-342900">
              <a:buFont typeface="Arial" panose="020B0604020202020204" pitchFamily="34" charset="0"/>
              <a:buChar char="•"/>
            </a:pPr>
            <a:r>
              <a:rPr lang="en-US" dirty="0"/>
              <a:t>At each generation, use a </a:t>
            </a:r>
            <a:r>
              <a:rPr lang="en-US" dirty="0">
                <a:solidFill>
                  <a:srgbClr val="3F4EFF"/>
                </a:solidFill>
              </a:rPr>
              <a:t>different subset </a:t>
            </a:r>
            <a:r>
              <a:rPr lang="en-US" dirty="0"/>
              <a:t>(same for all individuals in the population)</a:t>
            </a:r>
          </a:p>
        </p:txBody>
      </p:sp>
      <p:sp>
        <p:nvSpPr>
          <p:cNvPr id="4" name="Slide Number Placeholder 3">
            <a:extLst>
              <a:ext uri="{FF2B5EF4-FFF2-40B4-BE49-F238E27FC236}">
                <a16:creationId xmlns:a16="http://schemas.microsoft.com/office/drawing/2014/main" id="{E950D234-B0B3-EC93-4F5F-47633FD6824A}"/>
              </a:ext>
            </a:extLst>
          </p:cNvPr>
          <p:cNvSpPr>
            <a:spLocks noGrp="1"/>
          </p:cNvSpPr>
          <p:nvPr>
            <p:ph type="sldNum" sz="quarter" idx="12"/>
          </p:nvPr>
        </p:nvSpPr>
        <p:spPr/>
        <p:txBody>
          <a:bodyPr/>
          <a:lstStyle/>
          <a:p>
            <a:fld id="{F0FE092E-0505-704E-8CB1-0C6282EBDE1F}" type="slidenum">
              <a:rPr lang="en-PT" smtClean="0"/>
              <a:t>45</a:t>
            </a:fld>
            <a:endParaRPr lang="en-PT"/>
          </a:p>
        </p:txBody>
      </p:sp>
      <p:sp>
        <p:nvSpPr>
          <p:cNvPr id="5" name="Rectangle 4">
            <a:extLst>
              <a:ext uri="{FF2B5EF4-FFF2-40B4-BE49-F238E27FC236}">
                <a16:creationId xmlns:a16="http://schemas.microsoft.com/office/drawing/2014/main" id="{95FB29EF-AE0C-0224-EA42-CE890E0C3154}"/>
              </a:ext>
            </a:extLst>
          </p:cNvPr>
          <p:cNvSpPr/>
          <p:nvPr/>
        </p:nvSpPr>
        <p:spPr>
          <a:xfrm>
            <a:off x="19574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F06F96-3AFF-A97B-7ADA-CA29A16F08D9}"/>
              </a:ext>
            </a:extLst>
          </p:cNvPr>
          <p:cNvSpPr/>
          <p:nvPr/>
        </p:nvSpPr>
        <p:spPr>
          <a:xfrm>
            <a:off x="23017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D4B2EF-3588-09BA-BC33-AE395974805A}"/>
              </a:ext>
            </a:extLst>
          </p:cNvPr>
          <p:cNvSpPr/>
          <p:nvPr/>
        </p:nvSpPr>
        <p:spPr>
          <a:xfrm>
            <a:off x="26461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88BCF9-8EBF-491A-7CAA-C8F4F1800158}"/>
              </a:ext>
            </a:extLst>
          </p:cNvPr>
          <p:cNvSpPr/>
          <p:nvPr/>
        </p:nvSpPr>
        <p:spPr>
          <a:xfrm>
            <a:off x="29905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54C558-2052-51EF-BAE3-9B0A0F676DD1}"/>
              </a:ext>
            </a:extLst>
          </p:cNvPr>
          <p:cNvSpPr/>
          <p:nvPr/>
        </p:nvSpPr>
        <p:spPr>
          <a:xfrm>
            <a:off x="333495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CDC4A8-9456-EF64-C5FC-4BCEADE06CC3}"/>
              </a:ext>
            </a:extLst>
          </p:cNvPr>
          <p:cNvSpPr/>
          <p:nvPr/>
        </p:nvSpPr>
        <p:spPr>
          <a:xfrm>
            <a:off x="367933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341EBD-772B-4AF2-D7A6-7661D2117787}"/>
              </a:ext>
            </a:extLst>
          </p:cNvPr>
          <p:cNvSpPr/>
          <p:nvPr/>
        </p:nvSpPr>
        <p:spPr>
          <a:xfrm>
            <a:off x="401184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16B020-2E2E-B493-15FD-CEC649422A27}"/>
              </a:ext>
            </a:extLst>
          </p:cNvPr>
          <p:cNvSpPr/>
          <p:nvPr/>
        </p:nvSpPr>
        <p:spPr>
          <a:xfrm>
            <a:off x="4356230"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C97B4-2B8C-2510-0586-35C962498A86}"/>
              </a:ext>
            </a:extLst>
          </p:cNvPr>
          <p:cNvSpPr/>
          <p:nvPr/>
        </p:nvSpPr>
        <p:spPr>
          <a:xfrm>
            <a:off x="4700614"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00A35B-AD6B-DB80-C412-AB118FFF6D24}"/>
              </a:ext>
            </a:extLst>
          </p:cNvPr>
          <p:cNvSpPr/>
          <p:nvPr/>
        </p:nvSpPr>
        <p:spPr>
          <a:xfrm>
            <a:off x="5044998"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2B5D4-1148-B998-C8B9-DB885223B017}"/>
              </a:ext>
            </a:extLst>
          </p:cNvPr>
          <p:cNvSpPr/>
          <p:nvPr/>
        </p:nvSpPr>
        <p:spPr>
          <a:xfrm>
            <a:off x="5389382"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740C2E-9E9C-65F2-C5AA-118FEF657703}"/>
              </a:ext>
            </a:extLst>
          </p:cNvPr>
          <p:cNvSpPr/>
          <p:nvPr/>
        </p:nvSpPr>
        <p:spPr>
          <a:xfrm>
            <a:off x="5733766"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366A26-D3DA-F2D2-D6C5-D600BAB6EED4}"/>
              </a:ext>
            </a:extLst>
          </p:cNvPr>
          <p:cNvSpPr/>
          <p:nvPr/>
        </p:nvSpPr>
        <p:spPr>
          <a:xfrm>
            <a:off x="607814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5F20ED-3A54-0A86-4EDF-C4C19AF5E613}"/>
              </a:ext>
            </a:extLst>
          </p:cNvPr>
          <p:cNvSpPr/>
          <p:nvPr/>
        </p:nvSpPr>
        <p:spPr>
          <a:xfrm>
            <a:off x="6422531"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663AC0-8539-15E2-DE7C-607CC911BCD2}"/>
              </a:ext>
            </a:extLst>
          </p:cNvPr>
          <p:cNvSpPr/>
          <p:nvPr/>
        </p:nvSpPr>
        <p:spPr>
          <a:xfrm>
            <a:off x="6766915"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47FE55-52D5-5038-E70E-B50F2E24941B}"/>
              </a:ext>
            </a:extLst>
          </p:cNvPr>
          <p:cNvSpPr/>
          <p:nvPr/>
        </p:nvSpPr>
        <p:spPr>
          <a:xfrm>
            <a:off x="7111299"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555D39-16C3-7F5A-0C09-E5D1C1D6AAC3}"/>
              </a:ext>
            </a:extLst>
          </p:cNvPr>
          <p:cNvSpPr/>
          <p:nvPr/>
        </p:nvSpPr>
        <p:spPr>
          <a:xfrm>
            <a:off x="7455683"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688CB2-03BB-3C86-009B-BCEC129F1C7F}"/>
              </a:ext>
            </a:extLst>
          </p:cNvPr>
          <p:cNvSpPr/>
          <p:nvPr/>
        </p:nvSpPr>
        <p:spPr>
          <a:xfrm>
            <a:off x="7800067" y="3453948"/>
            <a:ext cx="344384" cy="344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F716AE9-0B8B-8CF9-AE1E-7EBD4BF3C26E}"/>
              </a:ext>
            </a:extLst>
          </p:cNvPr>
          <p:cNvSpPr txBox="1"/>
          <p:nvPr/>
        </p:nvSpPr>
        <p:spPr>
          <a:xfrm>
            <a:off x="628650" y="3429000"/>
            <a:ext cx="1260858" cy="369332"/>
          </a:xfrm>
          <a:prstGeom prst="rect">
            <a:avLst/>
          </a:prstGeom>
          <a:noFill/>
        </p:spPr>
        <p:txBody>
          <a:bodyPr wrap="none" rtlCol="0">
            <a:spAutoFit/>
          </a:bodyPr>
          <a:lstStyle/>
          <a:p>
            <a:r>
              <a:rPr lang="en-US" dirty="0"/>
              <a:t>Training set</a:t>
            </a:r>
          </a:p>
        </p:txBody>
      </p:sp>
      <p:sp>
        <p:nvSpPr>
          <p:cNvPr id="24" name="Rectangle 23">
            <a:extLst>
              <a:ext uri="{FF2B5EF4-FFF2-40B4-BE49-F238E27FC236}">
                <a16:creationId xmlns:a16="http://schemas.microsoft.com/office/drawing/2014/main" id="{85432756-DDF9-C8AE-3137-6B77E81DC42A}"/>
              </a:ext>
            </a:extLst>
          </p:cNvPr>
          <p:cNvSpPr/>
          <p:nvPr/>
        </p:nvSpPr>
        <p:spPr>
          <a:xfrm>
            <a:off x="1957414"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5E36F535-1949-DA47-7E85-8A6ED121FD6F}"/>
              </a:ext>
            </a:extLst>
          </p:cNvPr>
          <p:cNvSpPr/>
          <p:nvPr/>
        </p:nvSpPr>
        <p:spPr>
          <a:xfrm>
            <a:off x="2301798"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6" name="Rectangle 25">
            <a:extLst>
              <a:ext uri="{FF2B5EF4-FFF2-40B4-BE49-F238E27FC236}">
                <a16:creationId xmlns:a16="http://schemas.microsoft.com/office/drawing/2014/main" id="{71882C63-357D-DDF1-3BA9-10876C14CA9D}"/>
              </a:ext>
            </a:extLst>
          </p:cNvPr>
          <p:cNvSpPr/>
          <p:nvPr/>
        </p:nvSpPr>
        <p:spPr>
          <a:xfrm>
            <a:off x="2646182"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27" name="Rectangle 26">
            <a:extLst>
              <a:ext uri="{FF2B5EF4-FFF2-40B4-BE49-F238E27FC236}">
                <a16:creationId xmlns:a16="http://schemas.microsoft.com/office/drawing/2014/main" id="{D7688493-54EE-D8BF-2774-494319BE0C2C}"/>
              </a:ext>
            </a:extLst>
          </p:cNvPr>
          <p:cNvSpPr/>
          <p:nvPr/>
        </p:nvSpPr>
        <p:spPr>
          <a:xfrm>
            <a:off x="2990566"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8" name="Rectangle 27">
            <a:extLst>
              <a:ext uri="{FF2B5EF4-FFF2-40B4-BE49-F238E27FC236}">
                <a16:creationId xmlns:a16="http://schemas.microsoft.com/office/drawing/2014/main" id="{2FBF2985-E633-51CA-C942-753F974CE59A}"/>
              </a:ext>
            </a:extLst>
          </p:cNvPr>
          <p:cNvSpPr/>
          <p:nvPr/>
        </p:nvSpPr>
        <p:spPr>
          <a:xfrm>
            <a:off x="3334950" y="4054421"/>
            <a:ext cx="344384" cy="34438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Rectangle 28">
            <a:extLst>
              <a:ext uri="{FF2B5EF4-FFF2-40B4-BE49-F238E27FC236}">
                <a16:creationId xmlns:a16="http://schemas.microsoft.com/office/drawing/2014/main" id="{75324E0A-AC2C-8364-D855-CBF8E0A8ADB2}"/>
              </a:ext>
            </a:extLst>
          </p:cNvPr>
          <p:cNvSpPr/>
          <p:nvPr/>
        </p:nvSpPr>
        <p:spPr>
          <a:xfrm>
            <a:off x="3679334"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 name="Rectangle 29">
            <a:extLst>
              <a:ext uri="{FF2B5EF4-FFF2-40B4-BE49-F238E27FC236}">
                <a16:creationId xmlns:a16="http://schemas.microsoft.com/office/drawing/2014/main" id="{0A899F34-E793-ACE3-294D-53DAC51AD89A}"/>
              </a:ext>
            </a:extLst>
          </p:cNvPr>
          <p:cNvSpPr/>
          <p:nvPr/>
        </p:nvSpPr>
        <p:spPr>
          <a:xfrm>
            <a:off x="4011846"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1" name="Rectangle 30">
            <a:extLst>
              <a:ext uri="{FF2B5EF4-FFF2-40B4-BE49-F238E27FC236}">
                <a16:creationId xmlns:a16="http://schemas.microsoft.com/office/drawing/2014/main" id="{E1FCA4C5-33F2-A664-496F-7137E25F9995}"/>
              </a:ext>
            </a:extLst>
          </p:cNvPr>
          <p:cNvSpPr/>
          <p:nvPr/>
        </p:nvSpPr>
        <p:spPr>
          <a:xfrm>
            <a:off x="4356230"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32" name="Rectangle 31">
            <a:extLst>
              <a:ext uri="{FF2B5EF4-FFF2-40B4-BE49-F238E27FC236}">
                <a16:creationId xmlns:a16="http://schemas.microsoft.com/office/drawing/2014/main" id="{B436A859-BC25-E6F0-5CF1-6DCDC6225300}"/>
              </a:ext>
            </a:extLst>
          </p:cNvPr>
          <p:cNvSpPr/>
          <p:nvPr/>
        </p:nvSpPr>
        <p:spPr>
          <a:xfrm>
            <a:off x="4700614"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33" name="Rectangle 32">
            <a:extLst>
              <a:ext uri="{FF2B5EF4-FFF2-40B4-BE49-F238E27FC236}">
                <a16:creationId xmlns:a16="http://schemas.microsoft.com/office/drawing/2014/main" id="{4AFBCE05-BCC3-9D8C-96D3-7D4FDAF44549}"/>
              </a:ext>
            </a:extLst>
          </p:cNvPr>
          <p:cNvSpPr/>
          <p:nvPr/>
        </p:nvSpPr>
        <p:spPr>
          <a:xfrm>
            <a:off x="5044998"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a:extLst>
              <a:ext uri="{FF2B5EF4-FFF2-40B4-BE49-F238E27FC236}">
                <a16:creationId xmlns:a16="http://schemas.microsoft.com/office/drawing/2014/main" id="{DB1A82E0-89B7-FC1C-5FB8-7A4FFAE87077}"/>
              </a:ext>
            </a:extLst>
          </p:cNvPr>
          <p:cNvSpPr/>
          <p:nvPr/>
        </p:nvSpPr>
        <p:spPr>
          <a:xfrm>
            <a:off x="5389382" y="4054421"/>
            <a:ext cx="344384" cy="34438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35" name="Rectangle 34">
            <a:extLst>
              <a:ext uri="{FF2B5EF4-FFF2-40B4-BE49-F238E27FC236}">
                <a16:creationId xmlns:a16="http://schemas.microsoft.com/office/drawing/2014/main" id="{1BB966D7-335A-6395-B8AF-7F692C4F2E13}"/>
              </a:ext>
            </a:extLst>
          </p:cNvPr>
          <p:cNvSpPr/>
          <p:nvPr/>
        </p:nvSpPr>
        <p:spPr>
          <a:xfrm>
            <a:off x="5733766" y="4054421"/>
            <a:ext cx="344384" cy="34438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 name="Rectangle 35">
            <a:extLst>
              <a:ext uri="{FF2B5EF4-FFF2-40B4-BE49-F238E27FC236}">
                <a16:creationId xmlns:a16="http://schemas.microsoft.com/office/drawing/2014/main" id="{67640B4A-31BE-FCB1-C871-5953378436B0}"/>
              </a:ext>
            </a:extLst>
          </p:cNvPr>
          <p:cNvSpPr/>
          <p:nvPr/>
        </p:nvSpPr>
        <p:spPr>
          <a:xfrm>
            <a:off x="6078147" y="4054421"/>
            <a:ext cx="344384" cy="34438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7" name="Rectangle 36">
            <a:extLst>
              <a:ext uri="{FF2B5EF4-FFF2-40B4-BE49-F238E27FC236}">
                <a16:creationId xmlns:a16="http://schemas.microsoft.com/office/drawing/2014/main" id="{81048E61-26F4-F08E-AC2B-D037A32192A3}"/>
              </a:ext>
            </a:extLst>
          </p:cNvPr>
          <p:cNvSpPr/>
          <p:nvPr/>
        </p:nvSpPr>
        <p:spPr>
          <a:xfrm>
            <a:off x="6422531" y="4054421"/>
            <a:ext cx="344384" cy="34438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38" name="Rectangle 37">
            <a:extLst>
              <a:ext uri="{FF2B5EF4-FFF2-40B4-BE49-F238E27FC236}">
                <a16:creationId xmlns:a16="http://schemas.microsoft.com/office/drawing/2014/main" id="{64060D61-FF2A-C9B8-9846-38CC5F8C5256}"/>
              </a:ext>
            </a:extLst>
          </p:cNvPr>
          <p:cNvSpPr/>
          <p:nvPr/>
        </p:nvSpPr>
        <p:spPr>
          <a:xfrm>
            <a:off x="6766915" y="4054421"/>
            <a:ext cx="344384" cy="34438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9" name="Rectangle 38">
            <a:extLst>
              <a:ext uri="{FF2B5EF4-FFF2-40B4-BE49-F238E27FC236}">
                <a16:creationId xmlns:a16="http://schemas.microsoft.com/office/drawing/2014/main" id="{1165FB13-26B0-1C43-300F-385A6DA7ABDA}"/>
              </a:ext>
            </a:extLst>
          </p:cNvPr>
          <p:cNvSpPr/>
          <p:nvPr/>
        </p:nvSpPr>
        <p:spPr>
          <a:xfrm>
            <a:off x="7111299" y="4054421"/>
            <a:ext cx="344384" cy="344384"/>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0" name="Rectangle 39">
            <a:extLst>
              <a:ext uri="{FF2B5EF4-FFF2-40B4-BE49-F238E27FC236}">
                <a16:creationId xmlns:a16="http://schemas.microsoft.com/office/drawing/2014/main" id="{6743B29B-187D-C862-C37F-EF52D86C0F13}"/>
              </a:ext>
            </a:extLst>
          </p:cNvPr>
          <p:cNvSpPr/>
          <p:nvPr/>
        </p:nvSpPr>
        <p:spPr>
          <a:xfrm>
            <a:off x="7455683" y="4054421"/>
            <a:ext cx="344384" cy="34438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1" name="Rectangle 40">
            <a:extLst>
              <a:ext uri="{FF2B5EF4-FFF2-40B4-BE49-F238E27FC236}">
                <a16:creationId xmlns:a16="http://schemas.microsoft.com/office/drawing/2014/main" id="{84613F05-BCAC-BFF3-9D58-AA9A2BC777C5}"/>
              </a:ext>
            </a:extLst>
          </p:cNvPr>
          <p:cNvSpPr/>
          <p:nvPr/>
        </p:nvSpPr>
        <p:spPr>
          <a:xfrm>
            <a:off x="7800067" y="4054421"/>
            <a:ext cx="344384" cy="34438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42" name="TextBox 41">
            <a:extLst>
              <a:ext uri="{FF2B5EF4-FFF2-40B4-BE49-F238E27FC236}">
                <a16:creationId xmlns:a16="http://schemas.microsoft.com/office/drawing/2014/main" id="{68B7D2F3-BA71-0522-939A-AC5A88A95A58}"/>
              </a:ext>
            </a:extLst>
          </p:cNvPr>
          <p:cNvSpPr txBox="1"/>
          <p:nvPr/>
        </p:nvSpPr>
        <p:spPr>
          <a:xfrm>
            <a:off x="190850" y="4029473"/>
            <a:ext cx="1778436" cy="369332"/>
          </a:xfrm>
          <a:prstGeom prst="rect">
            <a:avLst/>
          </a:prstGeom>
          <a:noFill/>
        </p:spPr>
        <p:txBody>
          <a:bodyPr wrap="none" rtlCol="0">
            <a:spAutoFit/>
          </a:bodyPr>
          <a:lstStyle/>
          <a:p>
            <a:r>
              <a:rPr lang="en-US" dirty="0"/>
              <a:t>Instance rotation</a:t>
            </a:r>
          </a:p>
        </p:txBody>
      </p:sp>
      <p:sp>
        <p:nvSpPr>
          <p:cNvPr id="43" name="TextBox 42">
            <a:extLst>
              <a:ext uri="{FF2B5EF4-FFF2-40B4-BE49-F238E27FC236}">
                <a16:creationId xmlns:a16="http://schemas.microsoft.com/office/drawing/2014/main" id="{16ECF537-C869-04C6-9411-F56CAE83EEF8}"/>
              </a:ext>
            </a:extLst>
          </p:cNvPr>
          <p:cNvSpPr txBox="1"/>
          <p:nvPr/>
        </p:nvSpPr>
        <p:spPr>
          <a:xfrm>
            <a:off x="628650" y="4918552"/>
            <a:ext cx="737702" cy="369332"/>
          </a:xfrm>
          <a:prstGeom prst="rect">
            <a:avLst/>
          </a:prstGeom>
          <a:noFill/>
        </p:spPr>
        <p:txBody>
          <a:bodyPr wrap="none" rtlCol="0">
            <a:spAutoFit/>
          </a:bodyPr>
          <a:lstStyle/>
          <a:p>
            <a:r>
              <a:rPr lang="en-US" dirty="0"/>
              <a:t>Gen 1</a:t>
            </a:r>
          </a:p>
        </p:txBody>
      </p:sp>
      <p:sp>
        <p:nvSpPr>
          <p:cNvPr id="44" name="TextBox 43">
            <a:extLst>
              <a:ext uri="{FF2B5EF4-FFF2-40B4-BE49-F238E27FC236}">
                <a16:creationId xmlns:a16="http://schemas.microsoft.com/office/drawing/2014/main" id="{A4CCF478-B2BA-CF51-4496-0F0FE05E01FF}"/>
              </a:ext>
            </a:extLst>
          </p:cNvPr>
          <p:cNvSpPr txBox="1"/>
          <p:nvPr/>
        </p:nvSpPr>
        <p:spPr>
          <a:xfrm>
            <a:off x="1804152" y="4918552"/>
            <a:ext cx="737702" cy="369332"/>
          </a:xfrm>
          <a:prstGeom prst="rect">
            <a:avLst/>
          </a:prstGeom>
          <a:noFill/>
        </p:spPr>
        <p:txBody>
          <a:bodyPr wrap="none" rtlCol="0">
            <a:spAutoFit/>
          </a:bodyPr>
          <a:lstStyle/>
          <a:p>
            <a:r>
              <a:rPr lang="en-US" dirty="0"/>
              <a:t>Gen 2</a:t>
            </a:r>
          </a:p>
        </p:txBody>
      </p:sp>
      <p:sp>
        <p:nvSpPr>
          <p:cNvPr id="45" name="TextBox 44">
            <a:extLst>
              <a:ext uri="{FF2B5EF4-FFF2-40B4-BE49-F238E27FC236}">
                <a16:creationId xmlns:a16="http://schemas.microsoft.com/office/drawing/2014/main" id="{6E64023B-D51F-AED8-7311-5FE08DD4A21F}"/>
              </a:ext>
            </a:extLst>
          </p:cNvPr>
          <p:cNvSpPr txBox="1"/>
          <p:nvPr/>
        </p:nvSpPr>
        <p:spPr>
          <a:xfrm>
            <a:off x="2979654" y="4918552"/>
            <a:ext cx="737702" cy="369332"/>
          </a:xfrm>
          <a:prstGeom prst="rect">
            <a:avLst/>
          </a:prstGeom>
          <a:noFill/>
        </p:spPr>
        <p:txBody>
          <a:bodyPr wrap="none" rtlCol="0">
            <a:spAutoFit/>
          </a:bodyPr>
          <a:lstStyle/>
          <a:p>
            <a:r>
              <a:rPr lang="en-US" dirty="0"/>
              <a:t>Gen 3</a:t>
            </a:r>
          </a:p>
        </p:txBody>
      </p:sp>
      <p:sp>
        <p:nvSpPr>
          <p:cNvPr id="46" name="TextBox 45">
            <a:extLst>
              <a:ext uri="{FF2B5EF4-FFF2-40B4-BE49-F238E27FC236}">
                <a16:creationId xmlns:a16="http://schemas.microsoft.com/office/drawing/2014/main" id="{95605064-5120-0CBD-C5FB-5CA05ED6800A}"/>
              </a:ext>
            </a:extLst>
          </p:cNvPr>
          <p:cNvSpPr txBox="1"/>
          <p:nvPr/>
        </p:nvSpPr>
        <p:spPr>
          <a:xfrm>
            <a:off x="4331763" y="5103218"/>
            <a:ext cx="516488" cy="369332"/>
          </a:xfrm>
          <a:prstGeom prst="rect">
            <a:avLst/>
          </a:prstGeom>
          <a:noFill/>
        </p:spPr>
        <p:txBody>
          <a:bodyPr wrap="none" rtlCol="0">
            <a:spAutoFit/>
          </a:bodyPr>
          <a:lstStyle/>
          <a:p>
            <a:r>
              <a:rPr lang="en-US" dirty="0"/>
              <a:t>……</a:t>
            </a:r>
          </a:p>
        </p:txBody>
      </p:sp>
      <p:sp>
        <p:nvSpPr>
          <p:cNvPr id="50" name="TextBox 49">
            <a:extLst>
              <a:ext uri="{FF2B5EF4-FFF2-40B4-BE49-F238E27FC236}">
                <a16:creationId xmlns:a16="http://schemas.microsoft.com/office/drawing/2014/main" id="{03B7CCCA-B375-9C44-E076-EC0B6F5F823A}"/>
              </a:ext>
            </a:extLst>
          </p:cNvPr>
          <p:cNvSpPr txBox="1"/>
          <p:nvPr/>
        </p:nvSpPr>
        <p:spPr>
          <a:xfrm>
            <a:off x="348311" y="6296600"/>
            <a:ext cx="7671454" cy="400110"/>
          </a:xfrm>
          <a:prstGeom prst="rect">
            <a:avLst/>
          </a:prstGeom>
          <a:noFill/>
        </p:spPr>
        <p:txBody>
          <a:bodyPr wrap="square">
            <a:spAutoFit/>
          </a:bodyPr>
          <a:lstStyle/>
          <a:p>
            <a:r>
              <a:rPr lang="en-NZ" sz="1000" b="0" i="0" dirty="0">
                <a:solidFill>
                  <a:srgbClr val="222222"/>
                </a:solidFill>
                <a:effectLst/>
                <a:highlight>
                  <a:srgbClr val="FFFFFF"/>
                </a:highlight>
              </a:rPr>
              <a:t>Hildebrandt, T., </a:t>
            </a:r>
            <a:r>
              <a:rPr lang="en-NZ" sz="1000" b="0" i="0" dirty="0" err="1">
                <a:solidFill>
                  <a:srgbClr val="222222"/>
                </a:solidFill>
                <a:effectLst/>
                <a:highlight>
                  <a:srgbClr val="FFFFFF"/>
                </a:highlight>
              </a:rPr>
              <a:t>Heger</a:t>
            </a:r>
            <a:r>
              <a:rPr lang="en-NZ" sz="1000" b="0" i="0" dirty="0">
                <a:solidFill>
                  <a:srgbClr val="222222"/>
                </a:solidFill>
                <a:effectLst/>
                <a:highlight>
                  <a:srgbClr val="FFFFFF"/>
                </a:highlight>
              </a:rPr>
              <a:t>, J., &amp; Scholz-Reiter, B. (2010, July). Towards improved dispatching rules for complex shop floor scenarios: a genetic programming approach. In </a:t>
            </a:r>
            <a:r>
              <a:rPr lang="en-NZ" sz="1000" b="0" i="1" dirty="0">
                <a:solidFill>
                  <a:srgbClr val="222222"/>
                </a:solidFill>
                <a:effectLst/>
                <a:highlight>
                  <a:srgbClr val="FFFFFF"/>
                </a:highlight>
              </a:rPr>
              <a:t>Proceedings of the 12th annual conference on Genetic and evolutionary computation</a:t>
            </a:r>
            <a:r>
              <a:rPr lang="en-NZ" sz="1000" b="0" i="0" dirty="0">
                <a:solidFill>
                  <a:srgbClr val="222222"/>
                </a:solidFill>
                <a:effectLst/>
                <a:highlight>
                  <a:srgbClr val="FFFFFF"/>
                </a:highlight>
              </a:rPr>
              <a:t> (pp. 257-264).</a:t>
            </a:r>
            <a:endParaRPr lang="en-US" sz="1000" dirty="0"/>
          </a:p>
        </p:txBody>
      </p:sp>
    </p:spTree>
    <p:extLst>
      <p:ext uri="{BB962C8B-B14F-4D97-AF65-F5344CB8AC3E}">
        <p14:creationId xmlns:p14="http://schemas.microsoft.com/office/powerpoint/2010/main" val="279334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2.5E-6 -3.7037E-6 L -0.14687 0.20116 " pathEditMode="relative" rAng="0" ptsTypes="AA">
                                      <p:cBhvr>
                                        <p:cTn id="90" dur="2000" fill="hold"/>
                                        <p:tgtEl>
                                          <p:spTgt spid="24"/>
                                        </p:tgtEl>
                                        <p:attrNameLst>
                                          <p:attrName>ppt_x</p:attrName>
                                          <p:attrName>ppt_y</p:attrName>
                                        </p:attrNameLst>
                                      </p:cBhvr>
                                      <p:rCtr x="-7344" y="10046"/>
                                    </p:animMotion>
                                  </p:childTnLst>
                                </p:cTn>
                              </p:par>
                              <p:par>
                                <p:cTn id="91" presetID="0" presetClass="path" presetSubtype="0" accel="50000" decel="50000" fill="hold" grpId="1" nodeType="withEffect">
                                  <p:stCondLst>
                                    <p:cond delay="0"/>
                                  </p:stCondLst>
                                  <p:childTnLst>
                                    <p:animMotion origin="layout" path="M 3.05556E-6 -3.7037E-6 L -0.2599 0.20116 " pathEditMode="relative" rAng="0" ptsTypes="AA">
                                      <p:cBhvr>
                                        <p:cTn id="92" dur="2000" fill="hold"/>
                                        <p:tgtEl>
                                          <p:spTgt spid="28"/>
                                        </p:tgtEl>
                                        <p:attrNameLst>
                                          <p:attrName>ppt_x</p:attrName>
                                          <p:attrName>ppt_y</p:attrName>
                                        </p:attrNameLst>
                                      </p:cBhvr>
                                      <p:rCtr x="-13003" y="10046"/>
                                    </p:animMotion>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1" nodeType="clickEffect">
                                  <p:stCondLst>
                                    <p:cond delay="0"/>
                                  </p:stCondLst>
                                  <p:childTnLst>
                                    <p:animMotion origin="layout" path="M 3.88889E-6 -3.7037E-6 L -0.35643 0.19792 " pathEditMode="relative" rAng="0" ptsTypes="AA">
                                      <p:cBhvr>
                                        <p:cTn id="100" dur="2000" fill="hold"/>
                                        <p:tgtEl>
                                          <p:spTgt spid="33"/>
                                        </p:tgtEl>
                                        <p:attrNameLst>
                                          <p:attrName>ppt_x</p:attrName>
                                          <p:attrName>ppt_y</p:attrName>
                                        </p:attrNameLst>
                                      </p:cBhvr>
                                      <p:rCtr x="-17830" y="9884"/>
                                    </p:animMotion>
                                  </p:childTnLst>
                                </p:cTn>
                              </p:par>
                              <p:par>
                                <p:cTn id="101" presetID="0" presetClass="path" presetSubtype="0" accel="50000" decel="50000" fill="hold" grpId="1" nodeType="withEffect">
                                  <p:stCondLst>
                                    <p:cond delay="0"/>
                                  </p:stCondLst>
                                  <p:childTnLst>
                                    <p:animMotion origin="layout" path="M -3.33333E-6 -3.7037E-6 L -0.39409 0.19792 " pathEditMode="relative" rAng="0" ptsTypes="AA">
                                      <p:cBhvr>
                                        <p:cTn id="102" dur="2000" fill="hold"/>
                                        <p:tgtEl>
                                          <p:spTgt spid="35"/>
                                        </p:tgtEl>
                                        <p:attrNameLst>
                                          <p:attrName>ppt_x</p:attrName>
                                          <p:attrName>ppt_y</p:attrName>
                                        </p:attrNameLst>
                                      </p:cBhvr>
                                      <p:rCtr x="-19705" y="9884"/>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4.72222E-6 -3.7037E-6 L -0.11164 0.19792 " pathEditMode="relative" rAng="0" ptsTypes="AA">
                                      <p:cBhvr>
                                        <p:cTn id="110" dur="2000" fill="hold"/>
                                        <p:tgtEl>
                                          <p:spTgt spid="30"/>
                                        </p:tgtEl>
                                        <p:attrNameLst>
                                          <p:attrName>ppt_x</p:attrName>
                                          <p:attrName>ppt_y</p:attrName>
                                        </p:attrNameLst>
                                      </p:cBhvr>
                                      <p:rCtr x="-5590" y="9884"/>
                                    </p:animMotion>
                                  </p:childTnLst>
                                </p:cTn>
                              </p:par>
                              <p:par>
                                <p:cTn id="111" presetID="0" presetClass="path" presetSubtype="0" accel="50000" decel="50000" fill="hold" grpId="1" nodeType="withEffect">
                                  <p:stCondLst>
                                    <p:cond delay="0"/>
                                  </p:stCondLst>
                                  <p:childTnLst>
                                    <p:animMotion origin="layout" path="M 3.05556E-6 -3.7037E-6 L -0.3 0.19792 " pathEditMode="relative" rAng="0" ptsTypes="AA">
                                      <p:cBhvr>
                                        <p:cTn id="112" dur="2000" fill="hold"/>
                                        <p:tgtEl>
                                          <p:spTgt spid="36"/>
                                        </p:tgtEl>
                                        <p:attrNameLst>
                                          <p:attrName>ppt_x</p:attrName>
                                          <p:attrName>ppt_y</p:attrName>
                                        </p:attrNameLst>
                                      </p:cBhvr>
                                      <p:rCtr x="-15000" y="9884"/>
                                    </p:animMotion>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4" grpId="1" animBg="1"/>
      <p:bldP spid="25" grpId="0" animBg="1"/>
      <p:bldP spid="26" grpId="0" animBg="1"/>
      <p:bldP spid="27" grpId="0" animBg="1"/>
      <p:bldP spid="28" grpId="0" animBg="1"/>
      <p:bldP spid="28" grpId="1" animBg="1"/>
      <p:bldP spid="29" grpId="0" animBg="1"/>
      <p:bldP spid="30" grpId="0" animBg="1"/>
      <p:bldP spid="30" grpId="1"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40" grpId="0" animBg="1"/>
      <p:bldP spid="41" grpId="0" animBg="1"/>
      <p:bldP spid="42" grpId="0"/>
      <p:bldP spid="43" grpId="0"/>
      <p:bldP spid="44" grpId="0"/>
      <p:bldP spid="45"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7504-FC7C-43C6-6E39-8E80903AFA45}"/>
              </a:ext>
            </a:extLst>
          </p:cNvPr>
          <p:cNvSpPr>
            <a:spLocks noGrp="1"/>
          </p:cNvSpPr>
          <p:nvPr>
            <p:ph type="title"/>
          </p:nvPr>
        </p:nvSpPr>
        <p:spPr/>
        <p:txBody>
          <a:bodyPr/>
          <a:lstStyle/>
          <a:p>
            <a:r>
              <a:rPr lang="en-US" dirty="0"/>
              <a:t>Training Instances</a:t>
            </a:r>
          </a:p>
        </p:txBody>
      </p:sp>
      <p:sp>
        <p:nvSpPr>
          <p:cNvPr id="3" name="Content Placeholder 2">
            <a:extLst>
              <a:ext uri="{FF2B5EF4-FFF2-40B4-BE49-F238E27FC236}">
                <a16:creationId xmlns:a16="http://schemas.microsoft.com/office/drawing/2014/main" id="{121A8F8A-8294-A686-3F55-AF49698B9461}"/>
              </a:ext>
            </a:extLst>
          </p:cNvPr>
          <p:cNvSpPr>
            <a:spLocks noGrp="1"/>
          </p:cNvSpPr>
          <p:nvPr>
            <p:ph idx="1"/>
          </p:nvPr>
        </p:nvSpPr>
        <p:spPr>
          <a:xfrm>
            <a:off x="628650" y="1256591"/>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Intelligently select/sample </a:t>
            </a:r>
            <a:r>
              <a:rPr lang="en-US" sz="2000" dirty="0"/>
              <a:t>the best training instances</a:t>
            </a:r>
          </a:p>
          <a:p>
            <a:pPr marL="1028700" lvl="1" indent="-342900">
              <a:buFont typeface="Arial" panose="020B0604020202020204" pitchFamily="34" charset="0"/>
              <a:buChar char="•"/>
            </a:pPr>
            <a:r>
              <a:rPr lang="en-US" sz="1800" dirty="0"/>
              <a:t>Remove the instances that have been solved well</a:t>
            </a:r>
          </a:p>
          <a:p>
            <a:pPr marL="1028700" lvl="1" indent="-342900">
              <a:buFont typeface="Arial" panose="020B0604020202020204" pitchFamily="34" charset="0"/>
              <a:buChar char="•"/>
            </a:pPr>
            <a:r>
              <a:rPr lang="en-US" sz="1800" dirty="0"/>
              <a:t>Add/Retain the instances that are not solved</a:t>
            </a:r>
          </a:p>
          <a:p>
            <a:pPr marL="1028700" lvl="1" indent="-342900">
              <a:buFont typeface="Arial" panose="020B0604020202020204" pitchFamily="34" charset="0"/>
              <a:buChar char="•"/>
            </a:pPr>
            <a:r>
              <a:rPr lang="en-US" sz="1800" dirty="0"/>
              <a:t>Focus on the instances that best distinguish good/bad heuristics</a:t>
            </a:r>
          </a:p>
          <a:p>
            <a:pPr marL="1028700" lvl="1"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577051F9-EF30-D001-964B-46F2F542928A}"/>
              </a:ext>
            </a:extLst>
          </p:cNvPr>
          <p:cNvSpPr>
            <a:spLocks noGrp="1"/>
          </p:cNvSpPr>
          <p:nvPr>
            <p:ph type="sldNum" sz="quarter" idx="12"/>
          </p:nvPr>
        </p:nvSpPr>
        <p:spPr/>
        <p:txBody>
          <a:bodyPr/>
          <a:lstStyle/>
          <a:p>
            <a:fld id="{F0FE092E-0505-704E-8CB1-0C6282EBDE1F}" type="slidenum">
              <a:rPr lang="en-PT" smtClean="0"/>
              <a:t>46</a:t>
            </a:fld>
            <a:endParaRPr lang="en-PT"/>
          </a:p>
        </p:txBody>
      </p:sp>
      <p:pic>
        <p:nvPicPr>
          <p:cNvPr id="6" name="Picture 5" descr="A diagram of a training process&#10;&#10;Description automatically generated">
            <a:extLst>
              <a:ext uri="{FF2B5EF4-FFF2-40B4-BE49-F238E27FC236}">
                <a16:creationId xmlns:a16="http://schemas.microsoft.com/office/drawing/2014/main" id="{515C2E92-1F45-2F48-F0A3-EC470D2CED65}"/>
              </a:ext>
            </a:extLst>
          </p:cNvPr>
          <p:cNvPicPr>
            <a:picLocks noChangeAspect="1"/>
          </p:cNvPicPr>
          <p:nvPr/>
        </p:nvPicPr>
        <p:blipFill>
          <a:blip r:embed="rId2"/>
          <a:stretch>
            <a:fillRect/>
          </a:stretch>
        </p:blipFill>
        <p:spPr>
          <a:xfrm>
            <a:off x="4675006" y="2615288"/>
            <a:ext cx="2615823" cy="3306109"/>
          </a:xfrm>
          <a:prstGeom prst="rect">
            <a:avLst/>
          </a:prstGeom>
        </p:spPr>
      </p:pic>
      <p:sp>
        <p:nvSpPr>
          <p:cNvPr id="8" name="TextBox 7">
            <a:extLst>
              <a:ext uri="{FF2B5EF4-FFF2-40B4-BE49-F238E27FC236}">
                <a16:creationId xmlns:a16="http://schemas.microsoft.com/office/drawing/2014/main" id="{E05D074B-909D-115F-0B6B-EDB4E50803B1}"/>
              </a:ext>
            </a:extLst>
          </p:cNvPr>
          <p:cNvSpPr txBox="1"/>
          <p:nvPr/>
        </p:nvSpPr>
        <p:spPr>
          <a:xfrm>
            <a:off x="263075" y="6040411"/>
            <a:ext cx="8025204" cy="707886"/>
          </a:xfrm>
          <a:prstGeom prst="rect">
            <a:avLst/>
          </a:prstGeom>
          <a:noFill/>
        </p:spPr>
        <p:txBody>
          <a:bodyPr wrap="square">
            <a:spAutoFit/>
          </a:bodyPr>
          <a:lstStyle/>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Tang, K., Liu, S., Yang, P., &amp; Yao, X. (2021). Few-shots parallel algorithm portfolio construction via co-evolution. IEEE Transactions on Evolutionary Computation, 25(3), 595-607.</a:t>
            </a:r>
          </a:p>
          <a:p>
            <a:pPr marL="171450" indent="-171450">
              <a:buFont typeface="Arial" panose="020B0604020202020204" pitchFamily="34" charset="0"/>
              <a:buChar char="•"/>
            </a:pPr>
            <a:r>
              <a:rPr lang="en-NZ" sz="1000" b="0" i="0" dirty="0">
                <a:solidFill>
                  <a:srgbClr val="222222"/>
                </a:solidFill>
                <a:effectLst/>
                <a:highlight>
                  <a:srgbClr val="FFFFFF"/>
                </a:highlight>
                <a:latin typeface="Arial" panose="020B0604020202020204" pitchFamily="34" charset="0"/>
              </a:rPr>
              <a:t>Karunakaran, D., Mei, Y., Chen, G., &amp; Zhang, M. (2019, June). Active sampling for dynamic job shop scheduling using genetic programming. In </a:t>
            </a:r>
            <a:r>
              <a:rPr lang="en-NZ" sz="1000" b="0" i="1" dirty="0">
                <a:solidFill>
                  <a:srgbClr val="222222"/>
                </a:solidFill>
                <a:effectLst/>
                <a:highlight>
                  <a:srgbClr val="FFFFFF"/>
                </a:highlight>
                <a:latin typeface="Arial" panose="020B0604020202020204" pitchFamily="34" charset="0"/>
              </a:rPr>
              <a:t>2019 IEEE Congress on Evolutionary Computation (CEC)</a:t>
            </a:r>
            <a:r>
              <a:rPr lang="en-NZ" sz="1000" b="0" i="0" dirty="0">
                <a:solidFill>
                  <a:srgbClr val="222222"/>
                </a:solidFill>
                <a:effectLst/>
                <a:highlight>
                  <a:srgbClr val="FFFFFF"/>
                </a:highlight>
                <a:latin typeface="Arial" panose="020B0604020202020204" pitchFamily="34" charset="0"/>
              </a:rPr>
              <a:t> (pp. 434-441). IEEE.</a:t>
            </a:r>
            <a:endParaRPr lang="en-US" sz="1000" dirty="0"/>
          </a:p>
        </p:txBody>
      </p:sp>
      <p:sp>
        <p:nvSpPr>
          <p:cNvPr id="9" name="Rectangle 8">
            <a:extLst>
              <a:ext uri="{FF2B5EF4-FFF2-40B4-BE49-F238E27FC236}">
                <a16:creationId xmlns:a16="http://schemas.microsoft.com/office/drawing/2014/main" id="{B03F0FFF-AC14-1C76-BEA5-2056D23DABAF}"/>
              </a:ext>
            </a:extLst>
          </p:cNvPr>
          <p:cNvSpPr/>
          <p:nvPr/>
        </p:nvSpPr>
        <p:spPr>
          <a:xfrm>
            <a:off x="720762" y="3428999"/>
            <a:ext cx="1301676" cy="632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Evolve Solver</a:t>
            </a:r>
          </a:p>
        </p:txBody>
      </p:sp>
      <p:sp>
        <p:nvSpPr>
          <p:cNvPr id="10" name="Rectangle 9">
            <a:extLst>
              <a:ext uri="{FF2B5EF4-FFF2-40B4-BE49-F238E27FC236}">
                <a16:creationId xmlns:a16="http://schemas.microsoft.com/office/drawing/2014/main" id="{CFC8EEB2-7733-8815-240E-D03362926816}"/>
              </a:ext>
            </a:extLst>
          </p:cNvPr>
          <p:cNvSpPr/>
          <p:nvPr/>
        </p:nvSpPr>
        <p:spPr>
          <a:xfrm>
            <a:off x="720762" y="4573909"/>
            <a:ext cx="1301676" cy="6326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t>Mutate</a:t>
            </a:r>
            <a:r>
              <a:rPr lang="zh-CN" altLang="en-US" sz="1200" dirty="0"/>
              <a:t> </a:t>
            </a:r>
            <a:r>
              <a:rPr lang="en-US" altLang="zh-CN" sz="1200" dirty="0"/>
              <a:t>training</a:t>
            </a:r>
            <a:r>
              <a:rPr lang="en-US" sz="1200" dirty="0"/>
              <a:t> instances</a:t>
            </a:r>
          </a:p>
        </p:txBody>
      </p:sp>
      <p:sp>
        <p:nvSpPr>
          <p:cNvPr id="12" name="Rectangle 11">
            <a:extLst>
              <a:ext uri="{FF2B5EF4-FFF2-40B4-BE49-F238E27FC236}">
                <a16:creationId xmlns:a16="http://schemas.microsoft.com/office/drawing/2014/main" id="{1DC8A760-C70A-9D30-D50B-73DB855AFE0A}"/>
              </a:ext>
            </a:extLst>
          </p:cNvPr>
          <p:cNvSpPr/>
          <p:nvPr/>
        </p:nvSpPr>
        <p:spPr>
          <a:xfrm>
            <a:off x="2416453" y="3950694"/>
            <a:ext cx="1532292" cy="7115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t>Replace an existing instance solved better</a:t>
            </a:r>
          </a:p>
        </p:txBody>
      </p:sp>
      <p:cxnSp>
        <p:nvCxnSpPr>
          <p:cNvPr id="14" name="Elbow Connector 13">
            <a:extLst>
              <a:ext uri="{FF2B5EF4-FFF2-40B4-BE49-F238E27FC236}">
                <a16:creationId xmlns:a16="http://schemas.microsoft.com/office/drawing/2014/main" id="{35237FBC-4861-0A45-7EF7-29C144C1D7AA}"/>
              </a:ext>
            </a:extLst>
          </p:cNvPr>
          <p:cNvCxnSpPr>
            <a:cxnSpLocks/>
            <a:stCxn id="10" idx="3"/>
            <a:endCxn id="12" idx="2"/>
          </p:cNvCxnSpPr>
          <p:nvPr/>
        </p:nvCxnSpPr>
        <p:spPr>
          <a:xfrm flipV="1">
            <a:off x="2022438" y="4662200"/>
            <a:ext cx="1160161" cy="2280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6" name="Elbow Connector 15">
            <a:extLst>
              <a:ext uri="{FF2B5EF4-FFF2-40B4-BE49-F238E27FC236}">
                <a16:creationId xmlns:a16="http://schemas.microsoft.com/office/drawing/2014/main" id="{2B714481-4203-7D88-0AEA-DA90CB1DC01B}"/>
              </a:ext>
            </a:extLst>
          </p:cNvPr>
          <p:cNvCxnSpPr>
            <a:cxnSpLocks/>
            <a:stCxn id="12" idx="0"/>
            <a:endCxn id="9" idx="3"/>
          </p:cNvCxnSpPr>
          <p:nvPr/>
        </p:nvCxnSpPr>
        <p:spPr>
          <a:xfrm rot="16200000" flipV="1">
            <a:off x="2499834" y="3267928"/>
            <a:ext cx="205371" cy="116016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D6EBB00A-C271-AF87-CA63-662CF69642CF}"/>
              </a:ext>
            </a:extLst>
          </p:cNvPr>
          <p:cNvCxnSpPr>
            <a:cxnSpLocks/>
            <a:stCxn id="9" idx="2"/>
            <a:endCxn id="10" idx="0"/>
          </p:cNvCxnSpPr>
          <p:nvPr/>
        </p:nvCxnSpPr>
        <p:spPr>
          <a:xfrm>
            <a:off x="1371600" y="4061646"/>
            <a:ext cx="0" cy="512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266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AFA3-227D-3C7C-2A5B-8ADE6BDE827E}"/>
              </a:ext>
            </a:extLst>
          </p:cNvPr>
          <p:cNvSpPr>
            <a:spLocks noGrp="1"/>
          </p:cNvSpPr>
          <p:nvPr>
            <p:ph type="title"/>
          </p:nvPr>
        </p:nvSpPr>
        <p:spPr/>
        <p:txBody>
          <a:bodyPr/>
          <a:lstStyle/>
          <a:p>
            <a:r>
              <a:rPr lang="en-US" dirty="0"/>
              <a:t>Performance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AB02A-E4D6-C4C6-F5D0-FBA7B54844E0}"/>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Average/</a:t>
                </a:r>
                <a:r>
                  <a:rPr lang="en-US" dirty="0" err="1">
                    <a:solidFill>
                      <a:srgbClr val="3F4EFF"/>
                    </a:solidFill>
                  </a:rPr>
                  <a:t>Normalised</a:t>
                </a:r>
                <a:r>
                  <a:rPr lang="en-US" dirty="0">
                    <a:solidFill>
                      <a:srgbClr val="3F4EFF"/>
                    </a:solidFill>
                  </a:rPr>
                  <a:t> solution quality </a:t>
                </a:r>
                <a:r>
                  <a:rPr lang="en-US" dirty="0"/>
                  <a:t>obtained over the training/validation set (</a:t>
                </a:r>
                <a:r>
                  <a:rPr lang="en-US" u="sng" dirty="0"/>
                  <a:t>Effectiveness</a:t>
                </a:r>
                <a:r>
                  <a:rPr lang="en-US" dirty="0"/>
                  <a:t>)</a:t>
                </a:r>
              </a:p>
              <a:p>
                <a:pPr marL="342900" indent="-342900">
                  <a:buFont typeface="Arial" panose="020B0604020202020204" pitchFamily="34" charset="0"/>
                  <a:buChar char="•"/>
                </a:pPr>
                <a:r>
                  <a:rPr lang="en-US" dirty="0"/>
                  <a:t>For iterative improvement frameworks, </a:t>
                </a:r>
                <a:r>
                  <a:rPr lang="en-US" dirty="0">
                    <a:solidFill>
                      <a:srgbClr val="FF0000"/>
                    </a:solidFill>
                  </a:rPr>
                  <a:t>when to stop</a:t>
                </a:r>
                <a:r>
                  <a:rPr lang="en-US" dirty="0"/>
                  <a:t>?</a:t>
                </a:r>
              </a:p>
              <a:p>
                <a:pPr marL="1028700" lvl="1" indent="-342900">
                  <a:buFont typeface="Arial" panose="020B0604020202020204" pitchFamily="34" charset="0"/>
                  <a:buChar char="•"/>
                </a:pPr>
                <a:r>
                  <a:rPr lang="en-US" dirty="0">
                    <a:solidFill>
                      <a:srgbClr val="3F4EFF"/>
                    </a:solidFill>
                  </a:rPr>
                  <a:t>After converge</a:t>
                </a:r>
                <a:r>
                  <a:rPr lang="en-US" dirty="0"/>
                  <a:t>, balance between </a:t>
                </a:r>
                <a:r>
                  <a:rPr lang="en-US" u="sng" dirty="0"/>
                  <a:t>effectiveness</a:t>
                </a:r>
                <a:r>
                  <a:rPr lang="en-US" dirty="0"/>
                  <a:t> and </a:t>
                </a:r>
                <a:r>
                  <a:rPr lang="en-US" u="sng" dirty="0"/>
                  <a:t>efficiency</a:t>
                </a:r>
              </a:p>
              <a:p>
                <a:pPr marL="1028700" lvl="1" indent="-342900">
                  <a:buFont typeface="Arial" panose="020B0604020202020204" pitchFamily="34" charset="0"/>
                  <a:buChar char="•"/>
                </a:pPr>
                <a:r>
                  <a:rPr lang="en-US" dirty="0">
                    <a:solidFill>
                      <a:srgbClr val="3F4EFF"/>
                    </a:solidFill>
                  </a:rPr>
                  <a:t>During training, as early as possible </a:t>
                </a:r>
                <a:r>
                  <a:rPr lang="en-US" dirty="0"/>
                  <a:t>if can distinguish good and bad heuristics</a:t>
                </a:r>
              </a:p>
              <a:p>
                <a:pPr marL="342900" indent="-342900">
                  <a:buFont typeface="Arial" panose="020B0604020202020204" pitchFamily="34" charset="0"/>
                  <a:buChar char="•"/>
                </a:pPr>
                <a:r>
                  <a:rPr lang="en-US" dirty="0"/>
                  <a:t>For stochastic framework/heuristic, need </a:t>
                </a:r>
                <a:r>
                  <a:rPr lang="en-US" dirty="0">
                    <a:solidFill>
                      <a:srgbClr val="3F4EFF"/>
                    </a:solidFill>
                  </a:rPr>
                  <a:t>multiple runs </a:t>
                </a:r>
                <a:r>
                  <a:rPr lang="en-US" dirty="0"/>
                  <a:t>for statistical significance (</a:t>
                </a:r>
                <a:r>
                  <a:rPr lang="en-US" u="sng" dirty="0"/>
                  <a:t>efficiency</a:t>
                </a:r>
                <a:r>
                  <a:rPr lang="en-US" dirty="0"/>
                  <a:t> issue)</a:t>
                </a:r>
              </a:p>
              <a:p>
                <a:pPr marL="1028700" lvl="1" indent="-342900">
                  <a:buFont typeface="Arial" panose="020B0604020202020204" pitchFamily="34" charset="0"/>
                  <a:buChar char="•"/>
                </a:pPr>
                <a:r>
                  <a:rPr lang="en-US" dirty="0"/>
                  <a:t>Learn </a:t>
                </a:r>
                <a:r>
                  <a:rPr lang="en-US" dirty="0">
                    <a:solidFill>
                      <a:srgbClr val="3F4EFF"/>
                    </a:solidFill>
                  </a:rPr>
                  <a:t>deterministic</a:t>
                </a:r>
                <a:r>
                  <a:rPr lang="en-US" dirty="0"/>
                  <a:t> algorithms (e.g., </a:t>
                </a:r>
                <a14:m>
                  <m:oMath xmlns:m="http://schemas.openxmlformats.org/officeDocument/2006/math">
                    <m:r>
                      <a:rPr lang="en-US" b="0" i="1" smtClean="0">
                        <a:latin typeface="Cambria Math" panose="02040503050406030204" pitchFamily="18" charset="0"/>
                      </a:rPr>
                      <m:t>𝜖</m:t>
                    </m:r>
                  </m:oMath>
                </a14:m>
                <a:r>
                  <a:rPr lang="en-US" dirty="0"/>
                  <a:t> greedy)</a:t>
                </a:r>
              </a:p>
              <a:p>
                <a:pPr marL="342900" indent="-342900">
                  <a:buFont typeface="Arial" panose="020B0604020202020204" pitchFamily="34" charset="0"/>
                  <a:buChar char="•"/>
                </a:pPr>
                <a:r>
                  <a:rPr lang="en-US" dirty="0"/>
                  <a:t>Model size/complexity, </a:t>
                </a:r>
                <a:r>
                  <a:rPr lang="en-US" u="sng" dirty="0"/>
                  <a:t>interpretability</a:t>
                </a:r>
              </a:p>
              <a:p>
                <a:pPr marL="342900" indent="-342900">
                  <a:buFont typeface="Arial" panose="020B0604020202020204" pitchFamily="34" charset="0"/>
                  <a:buChar char="•"/>
                </a:pPr>
                <a:r>
                  <a:rPr lang="en-US" b="1" dirty="0">
                    <a:solidFill>
                      <a:srgbClr val="FF00B5"/>
                    </a:solidFill>
                  </a:rPr>
                  <a:t>Multi-objective</a:t>
                </a:r>
                <a:r>
                  <a:rPr lang="en-US" dirty="0"/>
                  <a:t> </a:t>
                </a:r>
                <a:r>
                  <a:rPr lang="en-US" dirty="0" err="1"/>
                  <a:t>optimisation</a:t>
                </a: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C9AB02A-E4D6-C4C6-F5D0-FBA7B54844E0}"/>
                  </a:ext>
                </a:extLst>
              </p:cNvPr>
              <p:cNvSpPr>
                <a:spLocks noGrp="1" noRot="1" noChangeAspect="1" noMove="1" noResize="1" noEditPoints="1" noAdjustHandles="1" noChangeArrowheads="1" noChangeShapeType="1" noTextEdit="1"/>
              </p:cNvSpPr>
              <p:nvPr>
                <p:ph idx="1"/>
              </p:nvPr>
            </p:nvSpPr>
            <p:spPr>
              <a:blipFill>
                <a:blip r:embed="rId2"/>
                <a:stretch>
                  <a:fillRect l="-965" t="-16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A31B89-A6C5-D0A4-39E3-DBCF7652C2EB}"/>
              </a:ext>
            </a:extLst>
          </p:cNvPr>
          <p:cNvSpPr>
            <a:spLocks noGrp="1"/>
          </p:cNvSpPr>
          <p:nvPr>
            <p:ph type="sldNum" sz="quarter" idx="12"/>
          </p:nvPr>
        </p:nvSpPr>
        <p:spPr/>
        <p:txBody>
          <a:bodyPr/>
          <a:lstStyle/>
          <a:p>
            <a:fld id="{F0FE092E-0505-704E-8CB1-0C6282EBDE1F}" type="slidenum">
              <a:rPr lang="en-PT" smtClean="0"/>
              <a:t>47</a:t>
            </a:fld>
            <a:endParaRPr lang="en-PT"/>
          </a:p>
        </p:txBody>
      </p:sp>
    </p:spTree>
    <p:extLst>
      <p:ext uri="{BB962C8B-B14F-4D97-AF65-F5344CB8AC3E}">
        <p14:creationId xmlns:p14="http://schemas.microsoft.com/office/powerpoint/2010/main" val="4285506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7DF6-5D7C-CF4F-1068-997E7730A378}"/>
              </a:ext>
            </a:extLst>
          </p:cNvPr>
          <p:cNvSpPr>
            <a:spLocks noGrp="1"/>
          </p:cNvSpPr>
          <p:nvPr>
            <p:ph type="title"/>
          </p:nvPr>
        </p:nvSpPr>
        <p:spPr/>
        <p:txBody>
          <a:bodyPr/>
          <a:lstStyle/>
          <a:p>
            <a:r>
              <a:rPr lang="en-US" dirty="0"/>
              <a:t>Effectiveness vs Interpretability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829DC-9637-7925-8858-F753D84485EA}"/>
                  </a:ext>
                </a:extLst>
              </p:cNvPr>
              <p:cNvSpPr>
                <a:spLocks noGrp="1"/>
              </p:cNvSpPr>
              <p:nvPr>
                <p:ph idx="1"/>
              </p:nvPr>
            </p:nvSpPr>
            <p:spPr>
              <a:xfrm>
                <a:off x="628650" y="1355627"/>
                <a:ext cx="7886700" cy="4746032"/>
              </a:xfrm>
            </p:spPr>
            <p:txBody>
              <a:bodyPr>
                <a:normAutofit/>
              </a:bodyPr>
              <a:lstStyle/>
              <a:p>
                <a:pPr marL="342900" indent="-342900">
                  <a:buFont typeface="Arial" panose="020B0604020202020204" pitchFamily="34" charset="0"/>
                  <a:buChar char="•"/>
                </a:pPr>
                <a:r>
                  <a:rPr lang="en-US" sz="1800" b="1" dirty="0"/>
                  <a:t>MOGP</a:t>
                </a:r>
                <a:r>
                  <a:rPr lang="en-US" sz="1800" dirty="0"/>
                  <a:t>: f1 = effectiveness; f2 = model size (interpretability proxy)</a:t>
                </a:r>
              </a:p>
              <a:p>
                <a:pPr marL="342900" indent="-342900">
                  <a:buFont typeface="Arial" panose="020B0604020202020204" pitchFamily="34" charset="0"/>
                  <a:buChar char="•"/>
                </a:pPr>
                <a:r>
                  <a:rPr lang="en-US" sz="1800" dirty="0"/>
                  <a:t>It is hard to </a:t>
                </a:r>
                <a:r>
                  <a:rPr lang="en-US" sz="1800" dirty="0">
                    <a:solidFill>
                      <a:srgbClr val="FF3DAB"/>
                    </a:solidFill>
                  </a:rPr>
                  <a:t>balance effectiveness (e.g., accuracy) and size</a:t>
                </a:r>
                <a:r>
                  <a:rPr lang="en-US" sz="1800" dirty="0"/>
                  <a:t> during the MOGP search</a:t>
                </a:r>
              </a:p>
              <a:p>
                <a:pPr marL="342900" indent="-342900">
                  <a:buFont typeface="Arial" panose="020B0604020202020204" pitchFamily="34" charset="0"/>
                  <a:buChar char="•"/>
                </a:pPr>
                <a:r>
                  <a:rPr lang="en-US" sz="1800" dirty="0"/>
                  <a:t>If not evolve properly, the population can be </a:t>
                </a:r>
                <a:r>
                  <a:rPr lang="en-US" sz="1800" dirty="0">
                    <a:solidFill>
                      <a:srgbClr val="FF3DAB"/>
                    </a:solidFill>
                  </a:rPr>
                  <a:t>easily biased to small but bad individuals</a:t>
                </a:r>
                <a:r>
                  <a:rPr lang="en-US" sz="1800" dirty="0"/>
                  <a:t>, and lose exploration ability</a:t>
                </a:r>
              </a:p>
              <a:p>
                <a:pPr marL="342900" indent="-342900">
                  <a:buFont typeface="Arial" panose="020B0604020202020204" pitchFamily="34" charset="0"/>
                  <a:buChar char="•"/>
                </a:pPr>
                <a:r>
                  <a:rPr lang="en-US" sz="1800" dirty="0"/>
                  <a:t>Use </a:t>
                </a:r>
                <a14:m>
                  <m:oMath xmlns:m="http://schemas.openxmlformats.org/officeDocument/2006/math">
                    <m:r>
                      <a:rPr lang="en-AU" sz="1800" b="0" i="1" smtClean="0">
                        <a:solidFill>
                          <a:srgbClr val="000AEC"/>
                        </a:solidFill>
                        <a:latin typeface="Cambria Math" panose="02040503050406030204" pitchFamily="18" charset="0"/>
                      </a:rPr>
                      <m:t>𝛼</m:t>
                    </m:r>
                  </m:oMath>
                </a14:m>
                <a:r>
                  <a:rPr lang="en-US" sz="1800" dirty="0">
                    <a:solidFill>
                      <a:srgbClr val="000AEC"/>
                    </a:solidFill>
                  </a:rPr>
                  <a:t>-dominance </a:t>
                </a:r>
                <a:r>
                  <a:rPr lang="en-US" sz="1800" dirty="0"/>
                  <a:t>to adjust the balance between effectiveness and size</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=0</m:t>
                    </m:r>
                  </m:oMath>
                </a14:m>
                <a:r>
                  <a:rPr lang="en-US" sz="1600" dirty="0"/>
                  <a:t>: normal dominance relationship</a:t>
                </a:r>
              </a:p>
              <a:p>
                <a:pPr lvl="1"/>
                <a14:m>
                  <m:oMath xmlns:m="http://schemas.openxmlformats.org/officeDocument/2006/math">
                    <m:r>
                      <a:rPr lang="en-AU" sz="1600" b="0" i="1" smtClean="0">
                        <a:latin typeface="Cambria Math" panose="02040503050406030204" pitchFamily="18" charset="0"/>
                      </a:rPr>
                      <m:t>𝛼</m:t>
                    </m:r>
                    <m:r>
                      <a:rPr lang="en-AU" sz="1600" b="0" i="1" smtClean="0">
                        <a:latin typeface="Cambria Math" panose="02040503050406030204" pitchFamily="18" charset="0"/>
                      </a:rPr>
                      <m:t>=∞</m:t>
                    </m:r>
                  </m:oMath>
                </a14:m>
                <a:r>
                  <a:rPr lang="en-US" sz="1600" dirty="0"/>
                  <a:t>: single objective with only effectiveness</a:t>
                </a:r>
              </a:p>
              <a:p>
                <a:pPr marL="342900" indent="-342900">
                  <a:buFont typeface="Arial" panose="020B0604020202020204" pitchFamily="34" charset="0"/>
                  <a:buChar char="•"/>
                </a:pPr>
                <a:r>
                  <a:rPr lang="en-US" sz="2000" dirty="0"/>
                  <a:t>Adapt </a:t>
                </a:r>
                <a14:m>
                  <m:oMath xmlns:m="http://schemas.openxmlformats.org/officeDocument/2006/math">
                    <m:r>
                      <a:rPr lang="en-AU" sz="2000" b="0" i="1" smtClean="0">
                        <a:latin typeface="Cambria Math" panose="02040503050406030204" pitchFamily="18" charset="0"/>
                      </a:rPr>
                      <m:t>𝛼</m:t>
                    </m:r>
                  </m:oMath>
                </a14:m>
                <a:r>
                  <a:rPr lang="en-US" sz="2000" dirty="0"/>
                  <a:t> during the search</a:t>
                </a:r>
              </a:p>
            </p:txBody>
          </p:sp>
        </mc:Choice>
        <mc:Fallback xmlns="">
          <p:sp>
            <p:nvSpPr>
              <p:cNvPr id="3" name="Content Placeholder 2">
                <a:extLst>
                  <a:ext uri="{FF2B5EF4-FFF2-40B4-BE49-F238E27FC236}">
                    <a16:creationId xmlns:a16="http://schemas.microsoft.com/office/drawing/2014/main" id="{796829DC-9637-7925-8858-F753D84485EA}"/>
                  </a:ext>
                </a:extLst>
              </p:cNvPr>
              <p:cNvSpPr>
                <a:spLocks noGrp="1" noRot="1" noChangeAspect="1" noMove="1" noResize="1" noEditPoints="1" noAdjustHandles="1" noChangeArrowheads="1" noChangeShapeType="1" noTextEdit="1"/>
              </p:cNvSpPr>
              <p:nvPr>
                <p:ph idx="1"/>
              </p:nvPr>
            </p:nvSpPr>
            <p:spPr>
              <a:xfrm>
                <a:off x="628650" y="1355627"/>
                <a:ext cx="7886700" cy="4746032"/>
              </a:xfrm>
              <a:blipFill>
                <a:blip r:embed="rId2"/>
                <a:stretch>
                  <a:fillRect l="-643" t="-10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7805A6-F42B-9B77-703C-36268299C95F}"/>
              </a:ext>
            </a:extLst>
          </p:cNvPr>
          <p:cNvSpPr>
            <a:spLocks noGrp="1"/>
          </p:cNvSpPr>
          <p:nvPr>
            <p:ph type="sldNum" sz="quarter" idx="12"/>
          </p:nvPr>
        </p:nvSpPr>
        <p:spPr/>
        <p:txBody>
          <a:bodyPr/>
          <a:lstStyle/>
          <a:p>
            <a:fld id="{F0FE092E-0505-704E-8CB1-0C6282EBDE1F}" type="slidenum">
              <a:rPr lang="en-PT" smtClean="0"/>
              <a:t>48</a:t>
            </a:fld>
            <a:endParaRPr lang="en-PT"/>
          </a:p>
        </p:txBody>
      </p:sp>
      <p:pic>
        <p:nvPicPr>
          <p:cNvPr id="5" name="Picture 4" descr="Chart, line chart&#10;&#10;Description automatically generated">
            <a:extLst>
              <a:ext uri="{FF2B5EF4-FFF2-40B4-BE49-F238E27FC236}">
                <a16:creationId xmlns:a16="http://schemas.microsoft.com/office/drawing/2014/main" id="{10FFA567-E114-6BD3-ADC2-475CE3A01328}"/>
              </a:ext>
            </a:extLst>
          </p:cNvPr>
          <p:cNvPicPr>
            <a:picLocks noChangeAspect="1"/>
          </p:cNvPicPr>
          <p:nvPr/>
        </p:nvPicPr>
        <p:blipFill>
          <a:blip r:embed="rId3"/>
          <a:stretch>
            <a:fillRect/>
          </a:stretch>
        </p:blipFill>
        <p:spPr>
          <a:xfrm>
            <a:off x="389620" y="4532626"/>
            <a:ext cx="3946482" cy="1411325"/>
          </a:xfrm>
          <a:prstGeom prst="rect">
            <a:avLst/>
          </a:prstGeom>
        </p:spPr>
      </p:pic>
      <p:sp>
        <p:nvSpPr>
          <p:cNvPr id="6" name="TextBox 5">
            <a:extLst>
              <a:ext uri="{FF2B5EF4-FFF2-40B4-BE49-F238E27FC236}">
                <a16:creationId xmlns:a16="http://schemas.microsoft.com/office/drawing/2014/main" id="{55B8D1E5-C2CE-6F48-7AA0-6D5393B3AA4A}"/>
              </a:ext>
            </a:extLst>
          </p:cNvPr>
          <p:cNvSpPr txBox="1"/>
          <p:nvPr/>
        </p:nvSpPr>
        <p:spPr>
          <a:xfrm>
            <a:off x="628650" y="6290372"/>
            <a:ext cx="7389934" cy="400110"/>
          </a:xfrm>
          <a:prstGeom prst="rect">
            <a:avLst/>
          </a:prstGeom>
          <a:noFill/>
        </p:spPr>
        <p:txBody>
          <a:bodyPr wrap="square" rtlCol="0">
            <a:spAutoFit/>
          </a:bodyPr>
          <a:lstStyle/>
          <a:p>
            <a:r>
              <a:rPr lang="en-NZ" sz="1000" dirty="0"/>
              <a:t>Shaolin Wang, Yi Mei, and </a:t>
            </a:r>
            <a:r>
              <a:rPr lang="en-NZ" sz="1000" dirty="0" err="1"/>
              <a:t>Mengjie</a:t>
            </a:r>
            <a:r>
              <a:rPr lang="en-NZ" sz="1000" dirty="0"/>
              <a:t> Zhang. A multi-objective genetic programming algorithm with </a:t>
            </a:r>
            <a:r>
              <a:rPr lang="el-GR" sz="1000" dirty="0"/>
              <a:t>α</a:t>
            </a:r>
            <a:r>
              <a:rPr lang="en-NZ" sz="1000" dirty="0"/>
              <a:t>dominance and archive for uncertain capacitated arc routing problem. IEEE Transactions on Evolutionary Computation, </a:t>
            </a:r>
            <a:r>
              <a:rPr lang="en-NZ" sz="1000" dirty="0" err="1"/>
              <a:t>jul</a:t>
            </a:r>
            <a:r>
              <a:rPr lang="en-NZ" sz="1000" dirty="0"/>
              <a:t> 2022</a:t>
            </a:r>
            <a:endParaRPr lang="en-US" sz="600" dirty="0"/>
          </a:p>
        </p:txBody>
      </p:sp>
      <p:pic>
        <p:nvPicPr>
          <p:cNvPr id="8" name="Picture 7" descr="A diagram of a graph&#10;&#10;Description automatically generated">
            <a:extLst>
              <a:ext uri="{FF2B5EF4-FFF2-40B4-BE49-F238E27FC236}">
                <a16:creationId xmlns:a16="http://schemas.microsoft.com/office/drawing/2014/main" id="{253753AF-61CA-AE12-323F-300140A97F08}"/>
              </a:ext>
            </a:extLst>
          </p:cNvPr>
          <p:cNvPicPr>
            <a:picLocks noChangeAspect="1"/>
          </p:cNvPicPr>
          <p:nvPr/>
        </p:nvPicPr>
        <p:blipFill>
          <a:blip r:embed="rId4"/>
          <a:stretch>
            <a:fillRect/>
          </a:stretch>
        </p:blipFill>
        <p:spPr>
          <a:xfrm>
            <a:off x="4807899" y="4379932"/>
            <a:ext cx="3775359" cy="1560362"/>
          </a:xfrm>
          <a:prstGeom prst="rect">
            <a:avLst/>
          </a:prstGeom>
          <a:ln w="12700">
            <a:solidFill>
              <a:schemeClr val="tx1"/>
            </a:solidFill>
          </a:ln>
        </p:spPr>
      </p:pic>
    </p:spTree>
    <p:extLst>
      <p:ext uri="{BB962C8B-B14F-4D97-AF65-F5344CB8AC3E}">
        <p14:creationId xmlns:p14="http://schemas.microsoft.com/office/powerpoint/2010/main" val="2405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3975-7BCE-CE46-C250-2E7E5B8560E0}"/>
              </a:ext>
            </a:extLst>
          </p:cNvPr>
          <p:cNvSpPr>
            <a:spLocks noGrp="1"/>
          </p:cNvSpPr>
          <p:nvPr>
            <p:ph type="title"/>
          </p:nvPr>
        </p:nvSpPr>
        <p:spPr/>
        <p:txBody>
          <a:bodyPr/>
          <a:lstStyle/>
          <a:p>
            <a:r>
              <a:rPr lang="en-US" dirty="0"/>
              <a:t>Effectiveness vs Interpretability</a:t>
            </a:r>
          </a:p>
        </p:txBody>
      </p:sp>
      <p:sp>
        <p:nvSpPr>
          <p:cNvPr id="3" name="Content Placeholder 2">
            <a:extLst>
              <a:ext uri="{FF2B5EF4-FFF2-40B4-BE49-F238E27FC236}">
                <a16:creationId xmlns:a16="http://schemas.microsoft.com/office/drawing/2014/main" id="{EF955A03-B281-7B04-4096-141770E47382}"/>
              </a:ext>
            </a:extLst>
          </p:cNvPr>
          <p:cNvSpPr>
            <a:spLocks noGrp="1"/>
          </p:cNvSpPr>
          <p:nvPr>
            <p:ph idx="1"/>
          </p:nvPr>
        </p:nvSpPr>
        <p:spPr>
          <a:xfrm>
            <a:off x="613381" y="1220199"/>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Niching GP</a:t>
            </a:r>
          </a:p>
          <a:p>
            <a:pPr marL="342900" indent="-342900">
              <a:buFont typeface="Arial" panose="020B0604020202020204" pitchFamily="34" charset="0"/>
              <a:buChar char="•"/>
            </a:pPr>
            <a:r>
              <a:rPr lang="en-US" sz="2000" dirty="0">
                <a:solidFill>
                  <a:srgbClr val="3F4EFF"/>
                </a:solidFill>
              </a:rPr>
              <a:t>Group individuals into niches</a:t>
            </a:r>
            <a:r>
              <a:rPr lang="en-US" sz="2000" dirty="0"/>
              <a:t>, each niche contains individuals with the same fitness value</a:t>
            </a:r>
          </a:p>
          <a:p>
            <a:pPr marL="342900" indent="-342900">
              <a:buFont typeface="Arial" panose="020B0604020202020204" pitchFamily="34" charset="0"/>
              <a:buChar char="•"/>
            </a:pPr>
            <a:r>
              <a:rPr lang="en-US" sz="2000" dirty="0">
                <a:solidFill>
                  <a:srgbClr val="3F4EFF"/>
                </a:solidFill>
              </a:rPr>
              <a:t>Niching selection</a:t>
            </a:r>
            <a:r>
              <a:rPr lang="en-US" sz="2000" dirty="0"/>
              <a:t>: select the smallest individual from each niche</a:t>
            </a:r>
          </a:p>
          <a:p>
            <a:pPr marL="342900" indent="-342900">
              <a:buFont typeface="Arial" panose="020B0604020202020204" pitchFamily="34" charset="0"/>
              <a:buChar char="•"/>
            </a:pPr>
            <a:r>
              <a:rPr lang="en-US" sz="2000" dirty="0">
                <a:solidFill>
                  <a:srgbClr val="3F4EFF"/>
                </a:solidFill>
              </a:rPr>
              <a:t>Multi-source</a:t>
            </a:r>
            <a:r>
              <a:rPr lang="en-US" sz="2000" dirty="0"/>
              <a:t> breeding</a:t>
            </a:r>
            <a:endParaRPr lang="en-US" sz="1600" dirty="0"/>
          </a:p>
        </p:txBody>
      </p:sp>
      <p:sp>
        <p:nvSpPr>
          <p:cNvPr id="4" name="Slide Number Placeholder 3">
            <a:extLst>
              <a:ext uri="{FF2B5EF4-FFF2-40B4-BE49-F238E27FC236}">
                <a16:creationId xmlns:a16="http://schemas.microsoft.com/office/drawing/2014/main" id="{14978762-B327-AAF6-B90B-B395D1FFDC84}"/>
              </a:ext>
            </a:extLst>
          </p:cNvPr>
          <p:cNvSpPr>
            <a:spLocks noGrp="1"/>
          </p:cNvSpPr>
          <p:nvPr>
            <p:ph type="sldNum" sz="quarter" idx="12"/>
          </p:nvPr>
        </p:nvSpPr>
        <p:spPr/>
        <p:txBody>
          <a:bodyPr/>
          <a:lstStyle/>
          <a:p>
            <a:fld id="{F0FE092E-0505-704E-8CB1-0C6282EBDE1F}" type="slidenum">
              <a:rPr lang="en-PT" smtClean="0"/>
              <a:t>49</a:t>
            </a:fld>
            <a:endParaRPr lang="en-PT"/>
          </a:p>
        </p:txBody>
      </p:sp>
      <p:pic>
        <p:nvPicPr>
          <p:cNvPr id="5" name="Picture 4">
            <a:extLst>
              <a:ext uri="{FF2B5EF4-FFF2-40B4-BE49-F238E27FC236}">
                <a16:creationId xmlns:a16="http://schemas.microsoft.com/office/drawing/2014/main" id="{75649C3E-689B-5880-C009-711A4487476D}"/>
              </a:ext>
            </a:extLst>
          </p:cNvPr>
          <p:cNvPicPr>
            <a:picLocks noChangeAspect="1"/>
          </p:cNvPicPr>
          <p:nvPr/>
        </p:nvPicPr>
        <p:blipFill>
          <a:blip r:embed="rId2"/>
          <a:srcRect/>
          <a:stretch/>
        </p:blipFill>
        <p:spPr>
          <a:xfrm>
            <a:off x="426714" y="3087891"/>
            <a:ext cx="3899409" cy="3073400"/>
          </a:xfrm>
          <a:prstGeom prst="rect">
            <a:avLst/>
          </a:prstGeom>
        </p:spPr>
      </p:pic>
      <p:pic>
        <p:nvPicPr>
          <p:cNvPr id="6" name="Picture 5">
            <a:extLst>
              <a:ext uri="{FF2B5EF4-FFF2-40B4-BE49-F238E27FC236}">
                <a16:creationId xmlns:a16="http://schemas.microsoft.com/office/drawing/2014/main" id="{FAC8AB2B-CDB8-F8E1-8F51-382EBA7A5FE6}"/>
              </a:ext>
            </a:extLst>
          </p:cNvPr>
          <p:cNvPicPr>
            <a:picLocks noChangeAspect="1"/>
          </p:cNvPicPr>
          <p:nvPr/>
        </p:nvPicPr>
        <p:blipFill>
          <a:blip r:embed="rId3"/>
          <a:srcRect/>
          <a:stretch/>
        </p:blipFill>
        <p:spPr>
          <a:xfrm>
            <a:off x="4646306" y="3627332"/>
            <a:ext cx="4245495" cy="1435498"/>
          </a:xfrm>
          <a:prstGeom prst="rect">
            <a:avLst/>
          </a:prstGeom>
        </p:spPr>
      </p:pic>
      <p:sp>
        <p:nvSpPr>
          <p:cNvPr id="7" name="TextBox 6">
            <a:extLst>
              <a:ext uri="{FF2B5EF4-FFF2-40B4-BE49-F238E27FC236}">
                <a16:creationId xmlns:a16="http://schemas.microsoft.com/office/drawing/2014/main" id="{6F34E7B7-9CC0-EB98-C720-FDD6CD686C14}"/>
              </a:ext>
            </a:extLst>
          </p:cNvPr>
          <p:cNvSpPr txBox="1"/>
          <p:nvPr/>
        </p:nvSpPr>
        <p:spPr>
          <a:xfrm>
            <a:off x="381518" y="6207886"/>
            <a:ext cx="8335768" cy="400110"/>
          </a:xfrm>
          <a:prstGeom prst="rect">
            <a:avLst/>
          </a:prstGeom>
          <a:noFill/>
        </p:spPr>
        <p:txBody>
          <a:bodyPr wrap="square" rtlCol="0">
            <a:spAutoFit/>
          </a:bodyPr>
          <a:lstStyle/>
          <a:p>
            <a:r>
              <a:rPr lang="en-NZ" sz="1000" dirty="0"/>
              <a:t>Shaolin Wang, Yi Mei, </a:t>
            </a:r>
            <a:r>
              <a:rPr lang="en-NZ" sz="1000" dirty="0" err="1"/>
              <a:t>Mengjie</a:t>
            </a:r>
            <a:r>
              <a:rPr lang="en-NZ" sz="1000" dirty="0"/>
              <a:t> Zhang, and Xin Yao. Genetic programming with niching for uncertain capacitated arc routing problem. </a:t>
            </a:r>
            <a:r>
              <a:rPr lang="en-NZ" sz="1000" i="1" dirty="0"/>
              <a:t>IEEE Transactions on Evolutionary Computation</a:t>
            </a:r>
            <a:r>
              <a:rPr lang="en-NZ" sz="1000" dirty="0"/>
              <a:t>, 26(1):73--87, </a:t>
            </a:r>
            <a:r>
              <a:rPr lang="en-NZ" sz="1000" dirty="0" err="1"/>
              <a:t>feb</a:t>
            </a:r>
            <a:r>
              <a:rPr lang="en-NZ" sz="1000" dirty="0"/>
              <a:t> 2022</a:t>
            </a:r>
            <a:endParaRPr lang="en-NZ" sz="1000" i="1" dirty="0"/>
          </a:p>
        </p:txBody>
      </p:sp>
    </p:spTree>
    <p:extLst>
      <p:ext uri="{BB962C8B-B14F-4D97-AF65-F5344CB8AC3E}">
        <p14:creationId xmlns:p14="http://schemas.microsoft.com/office/powerpoint/2010/main" val="3330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3C5DEA3C-98F5-F72D-A717-24814BD122AE}"/>
              </a:ext>
            </a:extLst>
          </p:cNvPr>
          <p:cNvPicPr>
            <a:picLocks noChangeAspect="1"/>
          </p:cNvPicPr>
          <p:nvPr/>
        </p:nvPicPr>
        <p:blipFill>
          <a:blip r:embed="rId2"/>
          <a:stretch>
            <a:fillRect/>
          </a:stretch>
        </p:blipFill>
        <p:spPr>
          <a:xfrm>
            <a:off x="628650" y="2906377"/>
            <a:ext cx="7690910" cy="2054926"/>
          </a:xfrm>
          <a:prstGeom prst="rect">
            <a:avLst/>
          </a:prstGeom>
        </p:spPr>
      </p:pic>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Combinatorial Optimization, Metaheuristics, and Learning</a:t>
            </a:r>
          </a:p>
        </p:txBody>
      </p:sp>
      <p:sp>
        <p:nvSpPr>
          <p:cNvPr id="3" name="Content Placeholder 2">
            <a:extLst>
              <a:ext uri="{FF2B5EF4-FFF2-40B4-BE49-F238E27FC236}">
                <a16:creationId xmlns:a16="http://schemas.microsoft.com/office/drawing/2014/main" id="{4D880B6F-DF3B-4571-5E1D-9AA30CDC703B}"/>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solidFill>
                  <a:srgbClr val="FF0000"/>
                </a:solidFill>
              </a:rPr>
              <a:t>AI/machine learning boom </a:t>
            </a:r>
            <a:r>
              <a:rPr lang="en-US" dirty="0"/>
              <a:t>also hit the area of </a:t>
            </a:r>
            <a:r>
              <a:rPr lang="en-US" dirty="0">
                <a:solidFill>
                  <a:srgbClr val="FF0000"/>
                </a:solidFill>
              </a:rPr>
              <a:t>combinatorial optimization</a:t>
            </a:r>
          </a:p>
          <a:p>
            <a:pPr marL="342900" indent="-342900">
              <a:buFont typeface="Arial" panose="020B0604020202020204" pitchFamily="34" charset="0"/>
              <a:buChar char="•"/>
            </a:pPr>
            <a:r>
              <a:rPr lang="en-US" dirty="0"/>
              <a:t>Evolutionary Computation and metaheuristics related to machine learning in many different ways</a:t>
            </a:r>
            <a:br>
              <a:rPr lang="en-US" dirty="0"/>
            </a:br>
            <a:br>
              <a:rPr lang="en-US" b="1" dirty="0"/>
            </a:br>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Focus here: Utilize Learning to </a:t>
            </a:r>
            <a:r>
              <a:rPr lang="en-US" dirty="0">
                <a:solidFill>
                  <a:srgbClr val="FF0000"/>
                </a:solidFill>
              </a:rPr>
              <a:t>better solve </a:t>
            </a:r>
            <a:br>
              <a:rPr lang="en-US" dirty="0">
                <a:solidFill>
                  <a:srgbClr val="FF0000"/>
                </a:solidFill>
              </a:rPr>
            </a:br>
            <a:r>
              <a:rPr lang="en-US" dirty="0">
                <a:solidFill>
                  <a:srgbClr val="FF0000"/>
                </a:solidFill>
              </a:rPr>
              <a:t>combinatorial optimization problems</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5</a:t>
            </a:fld>
            <a:endParaRPr lang="en-PT"/>
          </a:p>
        </p:txBody>
      </p:sp>
    </p:spTree>
    <p:extLst>
      <p:ext uri="{BB962C8B-B14F-4D97-AF65-F5344CB8AC3E}">
        <p14:creationId xmlns:p14="http://schemas.microsoft.com/office/powerpoint/2010/main" val="2307579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0FE9-775E-AFD1-41E2-54FD509FAB2F}"/>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8417F027-7DD2-3D80-09DE-590B358D6233}"/>
              </a:ext>
            </a:extLst>
          </p:cNvPr>
          <p:cNvSpPr>
            <a:spLocks noGrp="1"/>
          </p:cNvSpPr>
          <p:nvPr>
            <p:ph idx="1"/>
          </p:nvPr>
        </p:nvSpPr>
        <p:spPr>
          <a:xfrm>
            <a:off x="628650" y="1324843"/>
            <a:ext cx="7886700" cy="4746032"/>
          </a:xfrm>
        </p:spPr>
        <p:txBody>
          <a:bodyPr>
            <a:normAutofit/>
          </a:bodyPr>
          <a:lstStyle/>
          <a:p>
            <a:pPr marL="342900" indent="-342900">
              <a:buFont typeface="Arial" panose="020B0604020202020204" pitchFamily="34" charset="0"/>
              <a:buChar char="•"/>
            </a:pPr>
            <a:r>
              <a:rPr lang="en-US" sz="2000" dirty="0">
                <a:solidFill>
                  <a:srgbClr val="3F4EFF"/>
                </a:solidFill>
              </a:rPr>
              <a:t>Brood recombination</a:t>
            </a:r>
            <a:r>
              <a:rPr lang="en-US" sz="2000" dirty="0"/>
              <a:t>: generate a large number of offspring</a:t>
            </a:r>
          </a:p>
          <a:p>
            <a:pPr marL="342900" indent="-342900">
              <a:buFont typeface="Arial" panose="020B0604020202020204" pitchFamily="34" charset="0"/>
              <a:buChar char="•"/>
            </a:pPr>
            <a:r>
              <a:rPr lang="en-US" sz="2000" dirty="0">
                <a:solidFill>
                  <a:srgbClr val="3F4EFF"/>
                </a:solidFill>
              </a:rPr>
              <a:t>Surrogate pre-selection</a:t>
            </a:r>
            <a:r>
              <a:rPr lang="en-US" sz="2000" dirty="0"/>
              <a:t>: use surrogate to predict fitness and select the best parts</a:t>
            </a:r>
          </a:p>
        </p:txBody>
      </p:sp>
      <p:sp>
        <p:nvSpPr>
          <p:cNvPr id="4" name="Slide Number Placeholder 3">
            <a:extLst>
              <a:ext uri="{FF2B5EF4-FFF2-40B4-BE49-F238E27FC236}">
                <a16:creationId xmlns:a16="http://schemas.microsoft.com/office/drawing/2014/main" id="{9CEC3FAD-4B02-7D4A-D4E5-AF55FFD65214}"/>
              </a:ext>
            </a:extLst>
          </p:cNvPr>
          <p:cNvSpPr>
            <a:spLocks noGrp="1"/>
          </p:cNvSpPr>
          <p:nvPr>
            <p:ph type="sldNum" sz="quarter" idx="12"/>
          </p:nvPr>
        </p:nvSpPr>
        <p:spPr/>
        <p:txBody>
          <a:bodyPr/>
          <a:lstStyle/>
          <a:p>
            <a:fld id="{F0FE092E-0505-704E-8CB1-0C6282EBDE1F}" type="slidenum">
              <a:rPr lang="en-PT" smtClean="0"/>
              <a:t>50</a:t>
            </a:fld>
            <a:endParaRPr lang="en-PT"/>
          </a:p>
        </p:txBody>
      </p:sp>
      <p:sp>
        <p:nvSpPr>
          <p:cNvPr id="5" name="Rounded Rectangle 4">
            <a:extLst>
              <a:ext uri="{FF2B5EF4-FFF2-40B4-BE49-F238E27FC236}">
                <a16:creationId xmlns:a16="http://schemas.microsoft.com/office/drawing/2014/main" id="{556CD1E6-6D3F-6A14-112E-9C7BF0E8F825}"/>
              </a:ext>
            </a:extLst>
          </p:cNvPr>
          <p:cNvSpPr/>
          <p:nvPr/>
        </p:nvSpPr>
        <p:spPr>
          <a:xfrm>
            <a:off x="2610075" y="3048000"/>
            <a:ext cx="360045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population</a:t>
            </a:r>
          </a:p>
        </p:txBody>
      </p:sp>
      <p:grpSp>
        <p:nvGrpSpPr>
          <p:cNvPr id="6" name="Group 5">
            <a:extLst>
              <a:ext uri="{FF2B5EF4-FFF2-40B4-BE49-F238E27FC236}">
                <a16:creationId xmlns:a16="http://schemas.microsoft.com/office/drawing/2014/main" id="{B171578E-7D2B-DF10-3302-D387B475064E}"/>
              </a:ext>
            </a:extLst>
          </p:cNvPr>
          <p:cNvGrpSpPr/>
          <p:nvPr/>
        </p:nvGrpSpPr>
        <p:grpSpPr>
          <a:xfrm>
            <a:off x="2219550" y="3872782"/>
            <a:ext cx="4381500" cy="381000"/>
            <a:chOff x="2514600" y="2209082"/>
            <a:chExt cx="4381500" cy="381000"/>
          </a:xfrm>
        </p:grpSpPr>
        <p:sp>
          <p:nvSpPr>
            <p:cNvPr id="7" name="Rounded Rectangle 6">
              <a:extLst>
                <a:ext uri="{FF2B5EF4-FFF2-40B4-BE49-F238E27FC236}">
                  <a16:creationId xmlns:a16="http://schemas.microsoft.com/office/drawing/2014/main" id="{3F521C1A-D06E-3DB0-B374-2272CB2B1EF6}"/>
                </a:ext>
              </a:extLst>
            </p:cNvPr>
            <p:cNvSpPr/>
            <p:nvPr/>
          </p:nvSpPr>
          <p:spPr>
            <a:xfrm>
              <a:off x="2514600" y="2209082"/>
              <a:ext cx="43815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316F140-EAE9-75AE-B6AF-4BB415C4566D}"/>
                </a:ext>
              </a:extLst>
            </p:cNvPr>
            <p:cNvSpPr/>
            <p:nvPr/>
          </p:nvSpPr>
          <p:spPr>
            <a:xfrm>
              <a:off x="2628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B1041B-3D13-3D57-DE46-48EA084A46F3}"/>
                </a:ext>
              </a:extLst>
            </p:cNvPr>
            <p:cNvSpPr/>
            <p:nvPr/>
          </p:nvSpPr>
          <p:spPr>
            <a:xfrm>
              <a:off x="3009900" y="225425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22D778-140F-F4B9-0B05-9A45DEBBA03F}"/>
                </a:ext>
              </a:extLst>
            </p:cNvPr>
            <p:cNvSpPr/>
            <p:nvPr/>
          </p:nvSpPr>
          <p:spPr>
            <a:xfrm>
              <a:off x="3390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9ADFC-D3A8-DE6F-23E6-009BDAE5062C}"/>
                </a:ext>
              </a:extLst>
            </p:cNvPr>
            <p:cNvSpPr/>
            <p:nvPr/>
          </p:nvSpPr>
          <p:spPr>
            <a:xfrm>
              <a:off x="53276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ED0D086-4BF6-9F24-5898-F242D6483F15}"/>
                </a:ext>
              </a:extLst>
            </p:cNvPr>
            <p:cNvSpPr/>
            <p:nvPr/>
          </p:nvSpPr>
          <p:spPr>
            <a:xfrm>
              <a:off x="37623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44C56C-8CDD-7522-97AE-C3727F5BD942}"/>
                </a:ext>
              </a:extLst>
            </p:cNvPr>
            <p:cNvSpPr/>
            <p:nvPr/>
          </p:nvSpPr>
          <p:spPr>
            <a:xfrm>
              <a:off x="41529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612481F-5EA4-6E3F-48A2-AA79B7E67422}"/>
                </a:ext>
              </a:extLst>
            </p:cNvPr>
            <p:cNvSpPr/>
            <p:nvPr/>
          </p:nvSpPr>
          <p:spPr>
            <a:xfrm>
              <a:off x="45720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9C1B5B-FDC7-3C60-49BB-70DB0F5F5F2C}"/>
                </a:ext>
              </a:extLst>
            </p:cNvPr>
            <p:cNvSpPr/>
            <p:nvPr/>
          </p:nvSpPr>
          <p:spPr>
            <a:xfrm>
              <a:off x="494982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AC164D-2BF2-EF4F-B947-1B2684D52830}"/>
                </a:ext>
              </a:extLst>
            </p:cNvPr>
            <p:cNvSpPr/>
            <p:nvPr/>
          </p:nvSpPr>
          <p:spPr>
            <a:xfrm>
              <a:off x="5730875"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9CF198-C4C5-5230-A37C-2033DEC21B43}"/>
                </a:ext>
              </a:extLst>
            </p:cNvPr>
            <p:cNvSpPr/>
            <p:nvPr/>
          </p:nvSpPr>
          <p:spPr>
            <a:xfrm>
              <a:off x="607695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8B309B-A1FC-D9EF-CC32-4EBDFAC39AFC}"/>
                </a:ext>
              </a:extLst>
            </p:cNvPr>
            <p:cNvSpPr/>
            <p:nvPr/>
          </p:nvSpPr>
          <p:spPr>
            <a:xfrm>
              <a:off x="6426200" y="2260600"/>
              <a:ext cx="266700" cy="2667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C8C192DF-D04F-64B6-AC4E-4D642FE1BA76}"/>
              </a:ext>
            </a:extLst>
          </p:cNvPr>
          <p:cNvCxnSpPr>
            <a:stCxn id="5" idx="2"/>
            <a:endCxn id="7" idx="0"/>
          </p:cNvCxnSpPr>
          <p:nvPr/>
        </p:nvCxnSpPr>
        <p:spPr>
          <a:xfrm>
            <a:off x="4410300" y="3429000"/>
            <a:ext cx="0" cy="4437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4B6C74-2620-0EB2-B730-50AC46AB5BAD}"/>
              </a:ext>
            </a:extLst>
          </p:cNvPr>
          <p:cNvSpPr txBox="1"/>
          <p:nvPr/>
        </p:nvSpPr>
        <p:spPr>
          <a:xfrm>
            <a:off x="4410300" y="3472216"/>
            <a:ext cx="2056717" cy="369332"/>
          </a:xfrm>
          <a:prstGeom prst="rect">
            <a:avLst/>
          </a:prstGeom>
          <a:noFill/>
        </p:spPr>
        <p:txBody>
          <a:bodyPr wrap="none" rtlCol="0">
            <a:spAutoFit/>
          </a:bodyPr>
          <a:lstStyle/>
          <a:p>
            <a:r>
              <a:rPr lang="en-US"/>
              <a:t>Crossover/mutation</a:t>
            </a:r>
          </a:p>
        </p:txBody>
      </p:sp>
      <p:sp>
        <p:nvSpPr>
          <p:cNvPr id="21" name="Oval 20">
            <a:extLst>
              <a:ext uri="{FF2B5EF4-FFF2-40B4-BE49-F238E27FC236}">
                <a16:creationId xmlns:a16="http://schemas.microsoft.com/office/drawing/2014/main" id="{0D775E99-C92F-C3CC-CA5F-94C516506BF2}"/>
              </a:ext>
            </a:extLst>
          </p:cNvPr>
          <p:cNvSpPr/>
          <p:nvPr/>
        </p:nvSpPr>
        <p:spPr>
          <a:xfrm>
            <a:off x="4410301" y="5321300"/>
            <a:ext cx="1987550"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Surrogate model</a:t>
            </a:r>
            <a:endParaRPr lang="en-US" dirty="0"/>
          </a:p>
        </p:txBody>
      </p:sp>
      <p:cxnSp>
        <p:nvCxnSpPr>
          <p:cNvPr id="22" name="Straight Arrow Connector 21">
            <a:extLst>
              <a:ext uri="{FF2B5EF4-FFF2-40B4-BE49-F238E27FC236}">
                <a16:creationId xmlns:a16="http://schemas.microsoft.com/office/drawing/2014/main" id="{1C518BB1-C37D-5FE0-4A65-37FA9CFA4026}"/>
              </a:ext>
            </a:extLst>
          </p:cNvPr>
          <p:cNvCxnSpPr>
            <a:stCxn id="7" idx="2"/>
          </p:cNvCxnSpPr>
          <p:nvPr/>
        </p:nvCxnSpPr>
        <p:spPr>
          <a:xfrm>
            <a:off x="4410300" y="4253782"/>
            <a:ext cx="1025525" cy="1067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A3AB7-F9F8-2B9F-061E-7D3D3FD74460}"/>
              </a:ext>
            </a:extLst>
          </p:cNvPr>
          <p:cNvSpPr txBox="1"/>
          <p:nvPr/>
        </p:nvSpPr>
        <p:spPr>
          <a:xfrm>
            <a:off x="5013550" y="4590175"/>
            <a:ext cx="2471061" cy="369332"/>
          </a:xfrm>
          <a:prstGeom prst="rect">
            <a:avLst/>
          </a:prstGeom>
          <a:noFill/>
        </p:spPr>
        <p:txBody>
          <a:bodyPr wrap="none" rtlCol="0">
            <a:spAutoFit/>
          </a:bodyPr>
          <a:lstStyle/>
          <a:p>
            <a:r>
              <a:rPr lang="en-US" dirty="0"/>
              <a:t>Evaluate using surrogate</a:t>
            </a:r>
          </a:p>
        </p:txBody>
      </p:sp>
      <p:sp>
        <p:nvSpPr>
          <p:cNvPr id="24" name="Rounded Rectangle 23">
            <a:extLst>
              <a:ext uri="{FF2B5EF4-FFF2-40B4-BE49-F238E27FC236}">
                <a16:creationId xmlns:a16="http://schemas.microsoft.com/office/drawing/2014/main" id="{F1C840D9-3B73-3513-3734-263CDD008CAC}"/>
              </a:ext>
            </a:extLst>
          </p:cNvPr>
          <p:cNvSpPr/>
          <p:nvPr/>
        </p:nvSpPr>
        <p:spPr>
          <a:xfrm>
            <a:off x="2244950" y="3701691"/>
            <a:ext cx="1555750" cy="7560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75AFF-B675-AA6F-E9EF-A57D71EC2476}"/>
              </a:ext>
            </a:extLst>
          </p:cNvPr>
          <p:cNvSpPr/>
          <p:nvPr/>
        </p:nvSpPr>
        <p:spPr>
          <a:xfrm>
            <a:off x="1594075" y="5435600"/>
            <a:ext cx="1768475" cy="9017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evaluation</a:t>
            </a:r>
          </a:p>
        </p:txBody>
      </p:sp>
      <p:cxnSp>
        <p:nvCxnSpPr>
          <p:cNvPr id="26" name="Straight Arrow Connector 25">
            <a:extLst>
              <a:ext uri="{FF2B5EF4-FFF2-40B4-BE49-F238E27FC236}">
                <a16:creationId xmlns:a16="http://schemas.microsoft.com/office/drawing/2014/main" id="{D306C159-D227-4A0C-CABD-635197843411}"/>
              </a:ext>
            </a:extLst>
          </p:cNvPr>
          <p:cNvCxnSpPr>
            <a:stCxn id="24" idx="2"/>
            <a:endCxn id="25" idx="0"/>
          </p:cNvCxnSpPr>
          <p:nvPr/>
        </p:nvCxnSpPr>
        <p:spPr>
          <a:xfrm flipH="1">
            <a:off x="2478313" y="4457700"/>
            <a:ext cx="544512" cy="977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4A501231-F18D-611E-4B7E-7F9698892214}"/>
              </a:ext>
            </a:extLst>
          </p:cNvPr>
          <p:cNvCxnSpPr>
            <a:stCxn id="25" idx="2"/>
            <a:endCxn id="5" idx="1"/>
          </p:cNvCxnSpPr>
          <p:nvPr/>
        </p:nvCxnSpPr>
        <p:spPr>
          <a:xfrm rot="10800000" flipH="1">
            <a:off x="1594075" y="3238500"/>
            <a:ext cx="1016000" cy="2647950"/>
          </a:xfrm>
          <a:prstGeom prst="curvedConnector3">
            <a:avLst>
              <a:gd name="adj1" fmla="val -225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582119-006C-3037-768B-4C393498E330}"/>
              </a:ext>
            </a:extLst>
          </p:cNvPr>
          <p:cNvSpPr txBox="1"/>
          <p:nvPr/>
        </p:nvSpPr>
        <p:spPr>
          <a:xfrm>
            <a:off x="2987900" y="4463175"/>
            <a:ext cx="1555750" cy="646331"/>
          </a:xfrm>
          <a:prstGeom prst="rect">
            <a:avLst/>
          </a:prstGeom>
          <a:noFill/>
          <a:ln>
            <a:noFill/>
          </a:ln>
        </p:spPr>
        <p:txBody>
          <a:bodyPr wrap="square" rtlCol="0">
            <a:spAutoFit/>
          </a:bodyPr>
          <a:lstStyle/>
          <a:p>
            <a:r>
              <a:rPr lang="en-US" dirty="0">
                <a:solidFill>
                  <a:srgbClr val="FF0000"/>
                </a:solidFill>
              </a:rPr>
              <a:t>Best surrogate fitness</a:t>
            </a:r>
          </a:p>
        </p:txBody>
      </p:sp>
      <p:sp>
        <p:nvSpPr>
          <p:cNvPr id="29" name="TextBox 28">
            <a:extLst>
              <a:ext uri="{FF2B5EF4-FFF2-40B4-BE49-F238E27FC236}">
                <a16:creationId xmlns:a16="http://schemas.microsoft.com/office/drawing/2014/main" id="{DEF2806B-F141-6C42-251D-486FADB06A4C}"/>
              </a:ext>
            </a:extLst>
          </p:cNvPr>
          <p:cNvSpPr txBox="1"/>
          <p:nvPr/>
        </p:nvSpPr>
        <p:spPr>
          <a:xfrm>
            <a:off x="1973693" y="2632649"/>
            <a:ext cx="4873214" cy="369332"/>
          </a:xfrm>
          <a:prstGeom prst="rect">
            <a:avLst/>
          </a:prstGeom>
          <a:noFill/>
        </p:spPr>
        <p:txBody>
          <a:bodyPr wrap="square" rtlCol="0">
            <a:spAutoFit/>
          </a:bodyPr>
          <a:lstStyle/>
          <a:p>
            <a:r>
              <a:rPr lang="en-US" b="1" dirty="0"/>
              <a:t>Brood recombination + surrogate pre-selection</a:t>
            </a:r>
          </a:p>
        </p:txBody>
      </p:sp>
    </p:spTree>
    <p:extLst>
      <p:ext uri="{BB962C8B-B14F-4D97-AF65-F5344CB8AC3E}">
        <p14:creationId xmlns:p14="http://schemas.microsoft.com/office/powerpoint/2010/main" val="26042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animBg="1"/>
      <p:bldP spid="23" grpId="0"/>
      <p:bldP spid="24" grpId="0" animBg="1"/>
      <p:bldP spid="25" grpId="0" animBg="1"/>
      <p:bldP spid="28" grpId="0"/>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D99CC143-6448-BABF-975B-09CFF0A6219E}"/>
              </a:ext>
            </a:extLst>
          </p:cNvPr>
          <p:cNvSpPr/>
          <p:nvPr/>
        </p:nvSpPr>
        <p:spPr>
          <a:xfrm>
            <a:off x="4488292"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23F5871-DFA1-7400-ABC0-0F4E42578D6F}"/>
              </a:ext>
            </a:extLst>
          </p:cNvPr>
          <p:cNvSpPr/>
          <p:nvPr/>
        </p:nvSpPr>
        <p:spPr>
          <a:xfrm>
            <a:off x="628650" y="1608491"/>
            <a:ext cx="3523802" cy="4464959"/>
          </a:xfrm>
          <a:prstGeom prst="roundRect">
            <a:avLst>
              <a:gd name="adj" fmla="val 8119"/>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451D6-E583-4D19-A6AA-E41A13E80483}"/>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EA404F57-DE59-86F8-C1B5-E38B7ADFCABA}"/>
              </a:ext>
            </a:extLst>
          </p:cNvPr>
          <p:cNvSpPr>
            <a:spLocks noGrp="1"/>
          </p:cNvSpPr>
          <p:nvPr>
            <p:ph idx="1"/>
          </p:nvPr>
        </p:nvSpPr>
        <p:spPr>
          <a:xfrm>
            <a:off x="628650" y="1185968"/>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Small</a:t>
            </a:r>
            <a:r>
              <a:rPr lang="en-US" sz="2000" dirty="0"/>
              <a:t> instances with careful </a:t>
            </a:r>
            <a:r>
              <a:rPr lang="en-US" sz="2000" b="1" dirty="0">
                <a:solidFill>
                  <a:srgbClr val="3F4EFF"/>
                </a:solidFill>
              </a:rPr>
              <a:t>configurations</a:t>
            </a:r>
            <a:r>
              <a:rPr lang="en-US" sz="2000" dirty="0"/>
              <a:t>, faster and correlated</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F2C25E7-CD37-E0B8-C944-F5E2023450C2}"/>
              </a:ext>
            </a:extLst>
          </p:cNvPr>
          <p:cNvSpPr>
            <a:spLocks noGrp="1"/>
          </p:cNvSpPr>
          <p:nvPr>
            <p:ph type="sldNum" sz="quarter" idx="12"/>
          </p:nvPr>
        </p:nvSpPr>
        <p:spPr/>
        <p:txBody>
          <a:bodyPr/>
          <a:lstStyle/>
          <a:p>
            <a:fld id="{F0FE092E-0505-704E-8CB1-0C6282EBDE1F}" type="slidenum">
              <a:rPr lang="en-PT" smtClean="0"/>
              <a:t>51</a:t>
            </a:fld>
            <a:endParaRPr lang="en-PT"/>
          </a:p>
        </p:txBody>
      </p:sp>
      <p:pic>
        <p:nvPicPr>
          <p:cNvPr id="7" name="Picture 6">
            <a:extLst>
              <a:ext uri="{FF2B5EF4-FFF2-40B4-BE49-F238E27FC236}">
                <a16:creationId xmlns:a16="http://schemas.microsoft.com/office/drawing/2014/main" id="{934AE167-2A41-045B-E5A6-0BA57B059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2" y="1953640"/>
            <a:ext cx="2760481" cy="1935016"/>
          </a:xfrm>
          <a:prstGeom prst="rect">
            <a:avLst/>
          </a:prstGeom>
        </p:spPr>
      </p:pic>
      <p:pic>
        <p:nvPicPr>
          <p:cNvPr id="8" name="Picture 7">
            <a:extLst>
              <a:ext uri="{FF2B5EF4-FFF2-40B4-BE49-F238E27FC236}">
                <a16:creationId xmlns:a16="http://schemas.microsoft.com/office/drawing/2014/main" id="{2B43C05A-88CB-0C4D-70BD-3813E3F4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52" y="4014717"/>
            <a:ext cx="2760480" cy="1964084"/>
          </a:xfrm>
          <a:prstGeom prst="rect">
            <a:avLst/>
          </a:prstGeom>
        </p:spPr>
      </p:pic>
      <p:graphicFrame>
        <p:nvGraphicFramePr>
          <p:cNvPr id="9" name="Table 8">
            <a:extLst>
              <a:ext uri="{FF2B5EF4-FFF2-40B4-BE49-F238E27FC236}">
                <a16:creationId xmlns:a16="http://schemas.microsoft.com/office/drawing/2014/main" id="{F1E6C396-71C0-90C8-D6BD-7ABD29EFE2B2}"/>
              </a:ext>
            </a:extLst>
          </p:cNvPr>
          <p:cNvGraphicFramePr>
            <a:graphicFrameLocks noGrp="1"/>
          </p:cNvGraphicFramePr>
          <p:nvPr>
            <p:extLst>
              <p:ext uri="{D42A27DB-BD31-4B8C-83A1-F6EECF244321}">
                <p14:modId xmlns:p14="http://schemas.microsoft.com/office/powerpoint/2010/main" val="2583625975"/>
              </p:ext>
            </p:extLst>
          </p:nvPr>
        </p:nvGraphicFramePr>
        <p:xfrm>
          <a:off x="4980603" y="1953640"/>
          <a:ext cx="2506047" cy="2014985"/>
        </p:xfrm>
        <a:graphic>
          <a:graphicData uri="http://schemas.openxmlformats.org/drawingml/2006/table">
            <a:tbl>
              <a:tblPr firstRow="1" bandRow="1">
                <a:tableStyleId>{5C22544A-7EE6-4342-B048-85BDC9FD1C3A}</a:tableStyleId>
              </a:tblPr>
              <a:tblGrid>
                <a:gridCol w="1075339">
                  <a:extLst>
                    <a:ext uri="{9D8B030D-6E8A-4147-A177-3AD203B41FA5}">
                      <a16:colId xmlns:a16="http://schemas.microsoft.com/office/drawing/2014/main" val="20000"/>
                    </a:ext>
                  </a:extLst>
                </a:gridCol>
                <a:gridCol w="664587">
                  <a:extLst>
                    <a:ext uri="{9D8B030D-6E8A-4147-A177-3AD203B41FA5}">
                      <a16:colId xmlns:a16="http://schemas.microsoft.com/office/drawing/2014/main" val="20001"/>
                    </a:ext>
                  </a:extLst>
                </a:gridCol>
                <a:gridCol w="766121">
                  <a:extLst>
                    <a:ext uri="{9D8B030D-6E8A-4147-A177-3AD203B41FA5}">
                      <a16:colId xmlns:a16="http://schemas.microsoft.com/office/drawing/2014/main" val="20002"/>
                    </a:ext>
                  </a:extLst>
                </a:gridCol>
              </a:tblGrid>
              <a:tr h="322503">
                <a:tc>
                  <a:txBody>
                    <a:bodyPr/>
                    <a:lstStyle/>
                    <a:p>
                      <a:pPr algn="ctr"/>
                      <a:r>
                        <a:rPr lang="en-US" sz="1050" dirty="0"/>
                        <a:t>Configuration</a:t>
                      </a:r>
                    </a:p>
                  </a:txBody>
                  <a:tcPr marL="82430" marR="82430" marT="41215" marB="41215" anchor="ctr"/>
                </a:tc>
                <a:tc>
                  <a:txBody>
                    <a:bodyPr/>
                    <a:lstStyle/>
                    <a:p>
                      <a:pPr algn="ctr"/>
                      <a:r>
                        <a:rPr lang="en-US" sz="1050" dirty="0"/>
                        <a:t>Original</a:t>
                      </a:r>
                    </a:p>
                  </a:txBody>
                  <a:tcPr marL="82430" marR="82430" marT="41215" marB="41215" anchor="ctr"/>
                </a:tc>
                <a:tc>
                  <a:txBody>
                    <a:bodyPr/>
                    <a:lstStyle/>
                    <a:p>
                      <a:pPr algn="ctr"/>
                      <a:r>
                        <a:rPr lang="en-US" sz="1050" dirty="0"/>
                        <a:t>Surrogate</a:t>
                      </a:r>
                    </a:p>
                  </a:txBody>
                  <a:tcPr marL="82430" marR="82430" marT="41215" marB="41215" anchor="ctr"/>
                </a:tc>
                <a:extLst>
                  <a:ext uri="{0D108BD9-81ED-4DB2-BD59-A6C34878D82A}">
                    <a16:rowId xmlns:a16="http://schemas.microsoft.com/office/drawing/2014/main" val="10000"/>
                  </a:ext>
                </a:extLst>
              </a:tr>
              <a:tr h="322503">
                <a:tc>
                  <a:txBody>
                    <a:bodyPr/>
                    <a:lstStyle/>
                    <a:p>
                      <a:pPr algn="ctr"/>
                      <a:r>
                        <a:rPr lang="en-US" sz="1050" dirty="0"/>
                        <a:t>No. Machines</a:t>
                      </a:r>
                    </a:p>
                  </a:txBody>
                  <a:tcPr marL="82430" marR="82430" marT="41215" marB="41215" anchor="ctr"/>
                </a:tc>
                <a:tc>
                  <a:txBody>
                    <a:bodyPr/>
                    <a:lstStyle/>
                    <a:p>
                      <a:pPr algn="ctr"/>
                      <a:r>
                        <a:rPr lang="en-US" sz="1050" dirty="0"/>
                        <a:t>10</a:t>
                      </a:r>
                    </a:p>
                  </a:txBody>
                  <a:tcPr marL="82430" marR="82430" marT="41215" marB="41215" anchor="ctr"/>
                </a:tc>
                <a:tc>
                  <a:txBody>
                    <a:bodyPr/>
                    <a:lstStyle/>
                    <a:p>
                      <a:pPr algn="ctr"/>
                      <a:r>
                        <a:rPr lang="en-US" sz="1050" dirty="0"/>
                        <a:t>5</a:t>
                      </a:r>
                    </a:p>
                  </a:txBody>
                  <a:tcPr marL="82430" marR="82430" marT="41215" marB="41215" anchor="ctr"/>
                </a:tc>
                <a:extLst>
                  <a:ext uri="{0D108BD9-81ED-4DB2-BD59-A6C34878D82A}">
                    <a16:rowId xmlns:a16="http://schemas.microsoft.com/office/drawing/2014/main" val="10001"/>
                  </a:ext>
                </a:extLst>
              </a:tr>
              <a:tr h="322503">
                <a:tc>
                  <a:txBody>
                    <a:bodyPr/>
                    <a:lstStyle/>
                    <a:p>
                      <a:pPr algn="ctr"/>
                      <a:r>
                        <a:rPr lang="en-US" sz="1050" dirty="0"/>
                        <a:t>No. Jobs</a:t>
                      </a:r>
                    </a:p>
                  </a:txBody>
                  <a:tcPr marL="82430" marR="82430" marT="41215" marB="41215" anchor="ctr"/>
                </a:tc>
                <a:tc>
                  <a:txBody>
                    <a:bodyPr/>
                    <a:lstStyle/>
                    <a:p>
                      <a:pPr algn="ctr"/>
                      <a:r>
                        <a:rPr lang="en-US" sz="1050" dirty="0"/>
                        <a:t>5000</a:t>
                      </a:r>
                    </a:p>
                  </a:txBody>
                  <a:tcPr marL="82430" marR="82430" marT="41215" marB="41215" anchor="ctr"/>
                </a:tc>
                <a:tc>
                  <a:txBody>
                    <a:bodyPr/>
                    <a:lstStyle/>
                    <a:p>
                      <a:pPr algn="ctr"/>
                      <a:r>
                        <a:rPr lang="en-US" sz="1050" dirty="0"/>
                        <a:t>500</a:t>
                      </a:r>
                    </a:p>
                  </a:txBody>
                  <a:tcPr marL="82430" marR="82430" marT="41215" marB="41215" anchor="ctr"/>
                </a:tc>
                <a:extLst>
                  <a:ext uri="{0D108BD9-81ED-4DB2-BD59-A6C34878D82A}">
                    <a16:rowId xmlns:a16="http://schemas.microsoft.com/office/drawing/2014/main" val="10002"/>
                  </a:ext>
                </a:extLst>
              </a:tr>
              <a:tr h="322503">
                <a:tc>
                  <a:txBody>
                    <a:bodyPr/>
                    <a:lstStyle/>
                    <a:p>
                      <a:pPr algn="ctr"/>
                      <a:r>
                        <a:rPr lang="en-US" sz="1050" dirty="0"/>
                        <a:t>No. Warmup Jobs</a:t>
                      </a:r>
                    </a:p>
                  </a:txBody>
                  <a:tcPr marL="82430" marR="82430" marT="41215" marB="41215" anchor="ctr"/>
                </a:tc>
                <a:tc>
                  <a:txBody>
                    <a:bodyPr/>
                    <a:lstStyle/>
                    <a:p>
                      <a:pPr algn="ctr"/>
                      <a:r>
                        <a:rPr lang="en-US" sz="1050" dirty="0"/>
                        <a:t>500</a:t>
                      </a:r>
                    </a:p>
                  </a:txBody>
                  <a:tcPr marL="82430" marR="82430" marT="41215" marB="41215" anchor="ctr"/>
                </a:tc>
                <a:tc>
                  <a:txBody>
                    <a:bodyPr/>
                    <a:lstStyle/>
                    <a:p>
                      <a:pPr algn="ctr"/>
                      <a:r>
                        <a:rPr lang="en-US" sz="1050" dirty="0"/>
                        <a:t>100</a:t>
                      </a:r>
                    </a:p>
                  </a:txBody>
                  <a:tcPr marL="82430" marR="82430" marT="41215" marB="41215" anchor="ctr"/>
                </a:tc>
                <a:extLst>
                  <a:ext uri="{0D108BD9-81ED-4DB2-BD59-A6C34878D82A}">
                    <a16:rowId xmlns:a16="http://schemas.microsoft.com/office/drawing/2014/main" val="10003"/>
                  </a:ext>
                </a:extLst>
              </a:tr>
              <a:tr h="322503">
                <a:tc>
                  <a:txBody>
                    <a:bodyPr/>
                    <a:lstStyle/>
                    <a:p>
                      <a:pPr algn="ctr"/>
                      <a:r>
                        <a:rPr lang="en-US" sz="1050" dirty="0"/>
                        <a:t>Min</a:t>
                      </a:r>
                      <a:r>
                        <a:rPr lang="en-US" sz="1050" baseline="0" dirty="0"/>
                        <a:t> Ops</a:t>
                      </a:r>
                      <a:endParaRPr lang="en-US" sz="1050" dirty="0"/>
                    </a:p>
                  </a:txBody>
                  <a:tcPr marL="82430" marR="82430" marT="41215" marB="41215" anchor="ctr"/>
                </a:tc>
                <a:tc>
                  <a:txBody>
                    <a:bodyPr/>
                    <a:lstStyle/>
                    <a:p>
                      <a:pPr algn="ctr"/>
                      <a:r>
                        <a:rPr lang="en-US" sz="1050" dirty="0"/>
                        <a:t>2</a:t>
                      </a:r>
                    </a:p>
                  </a:txBody>
                  <a:tcPr marL="82430" marR="82430" marT="41215" marB="41215" anchor="ctr"/>
                </a:tc>
                <a:tc>
                  <a:txBody>
                    <a:bodyPr/>
                    <a:lstStyle/>
                    <a:p>
                      <a:pPr algn="ctr"/>
                      <a:r>
                        <a:rPr lang="en-US" sz="1050" dirty="0"/>
                        <a:t>2</a:t>
                      </a:r>
                    </a:p>
                  </a:txBody>
                  <a:tcPr marL="82430" marR="82430" marT="41215" marB="41215" anchor="ctr"/>
                </a:tc>
                <a:extLst>
                  <a:ext uri="{0D108BD9-81ED-4DB2-BD59-A6C34878D82A}">
                    <a16:rowId xmlns:a16="http://schemas.microsoft.com/office/drawing/2014/main" val="10004"/>
                  </a:ext>
                </a:extLst>
              </a:tr>
              <a:tr h="322503">
                <a:tc>
                  <a:txBody>
                    <a:bodyPr/>
                    <a:lstStyle/>
                    <a:p>
                      <a:pPr algn="ctr"/>
                      <a:r>
                        <a:rPr lang="en-US" sz="1050" dirty="0"/>
                        <a:t>Max Ops</a:t>
                      </a:r>
                    </a:p>
                  </a:txBody>
                  <a:tcPr marL="82430" marR="82430" marT="41215" marB="41215" anchor="ctr"/>
                </a:tc>
                <a:tc>
                  <a:txBody>
                    <a:bodyPr/>
                    <a:lstStyle/>
                    <a:p>
                      <a:pPr algn="ctr"/>
                      <a:r>
                        <a:rPr lang="en-US" sz="1050" dirty="0"/>
                        <a:t>14</a:t>
                      </a:r>
                    </a:p>
                  </a:txBody>
                  <a:tcPr marL="82430" marR="82430" marT="41215" marB="41215" anchor="ctr"/>
                </a:tc>
                <a:tc>
                  <a:txBody>
                    <a:bodyPr/>
                    <a:lstStyle/>
                    <a:p>
                      <a:pPr algn="ctr"/>
                      <a:r>
                        <a:rPr lang="en-US" sz="1050" dirty="0"/>
                        <a:t>7</a:t>
                      </a:r>
                    </a:p>
                  </a:txBody>
                  <a:tcPr marL="82430" marR="82430" marT="41215" marB="41215" anchor="ctr"/>
                </a:tc>
                <a:extLst>
                  <a:ext uri="{0D108BD9-81ED-4DB2-BD59-A6C34878D82A}">
                    <a16:rowId xmlns:a16="http://schemas.microsoft.com/office/drawing/2014/main" val="10005"/>
                  </a:ext>
                </a:extLst>
              </a:tr>
            </a:tbl>
          </a:graphicData>
        </a:graphic>
      </p:graphicFrame>
      <p:pic>
        <p:nvPicPr>
          <p:cNvPr id="10" name="Picture 9">
            <a:extLst>
              <a:ext uri="{FF2B5EF4-FFF2-40B4-BE49-F238E27FC236}">
                <a16:creationId xmlns:a16="http://schemas.microsoft.com/office/drawing/2014/main" id="{25FA27E7-2FC5-544D-09EA-0C949B06A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918" y="4043785"/>
            <a:ext cx="3101416" cy="1962121"/>
          </a:xfrm>
          <a:prstGeom prst="rect">
            <a:avLst/>
          </a:prstGeom>
        </p:spPr>
      </p:pic>
      <p:sp>
        <p:nvSpPr>
          <p:cNvPr id="11" name="TextBox 10">
            <a:extLst>
              <a:ext uri="{FF2B5EF4-FFF2-40B4-BE49-F238E27FC236}">
                <a16:creationId xmlns:a16="http://schemas.microsoft.com/office/drawing/2014/main" id="{F36C44BF-5CBC-7442-D08A-06F978B99EF8}"/>
              </a:ext>
            </a:extLst>
          </p:cNvPr>
          <p:cNvSpPr txBox="1"/>
          <p:nvPr/>
        </p:nvSpPr>
        <p:spPr>
          <a:xfrm>
            <a:off x="1903721" y="1630007"/>
            <a:ext cx="944874" cy="338554"/>
          </a:xfrm>
          <a:prstGeom prst="rect">
            <a:avLst/>
          </a:prstGeom>
          <a:noFill/>
        </p:spPr>
        <p:txBody>
          <a:bodyPr wrap="none" rtlCol="0">
            <a:spAutoFit/>
          </a:bodyPr>
          <a:lstStyle/>
          <a:p>
            <a:r>
              <a:rPr lang="en-US" sz="1600" dirty="0"/>
              <a:t>Static JSS</a:t>
            </a:r>
          </a:p>
        </p:txBody>
      </p:sp>
      <p:sp>
        <p:nvSpPr>
          <p:cNvPr id="12" name="TextBox 11">
            <a:extLst>
              <a:ext uri="{FF2B5EF4-FFF2-40B4-BE49-F238E27FC236}">
                <a16:creationId xmlns:a16="http://schemas.microsoft.com/office/drawing/2014/main" id="{82D430DC-515D-4D4E-9CFE-95F15A9BF940}"/>
              </a:ext>
            </a:extLst>
          </p:cNvPr>
          <p:cNvSpPr txBox="1"/>
          <p:nvPr/>
        </p:nvSpPr>
        <p:spPr>
          <a:xfrm>
            <a:off x="5617927" y="1608491"/>
            <a:ext cx="1207382" cy="338554"/>
          </a:xfrm>
          <a:prstGeom prst="rect">
            <a:avLst/>
          </a:prstGeom>
          <a:noFill/>
        </p:spPr>
        <p:txBody>
          <a:bodyPr wrap="none" rtlCol="0">
            <a:spAutoFit/>
          </a:bodyPr>
          <a:lstStyle/>
          <a:p>
            <a:r>
              <a:rPr lang="en-US" sz="1600" dirty="0"/>
              <a:t>Dynamic JSS</a:t>
            </a:r>
          </a:p>
        </p:txBody>
      </p:sp>
      <p:sp>
        <p:nvSpPr>
          <p:cNvPr id="13" name="TextBox 12">
            <a:extLst>
              <a:ext uri="{FF2B5EF4-FFF2-40B4-BE49-F238E27FC236}">
                <a16:creationId xmlns:a16="http://schemas.microsoft.com/office/drawing/2014/main" id="{19E1DC21-3F92-29F4-B754-1CF95C459BEF}"/>
              </a:ext>
            </a:extLst>
          </p:cNvPr>
          <p:cNvSpPr txBox="1"/>
          <p:nvPr/>
        </p:nvSpPr>
        <p:spPr>
          <a:xfrm>
            <a:off x="628650" y="6073450"/>
            <a:ext cx="7719284"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Yi Mei, </a:t>
            </a:r>
            <a:r>
              <a:rPr lang="en-US" sz="1000" dirty="0" err="1"/>
              <a:t>Mengjie</a:t>
            </a:r>
            <a:r>
              <a:rPr lang="en-US" sz="1000" dirty="0"/>
              <a:t> Zhang, "A Comprehensive Analysis on Reusability of GP-Evolved Job Shop Dispatching Rules," </a:t>
            </a:r>
            <a:r>
              <a:rPr lang="en-US" sz="1000" i="1" dirty="0"/>
              <a:t>IEEE World Congress in Computational Intelligence (WCCI)</a:t>
            </a:r>
            <a:r>
              <a:rPr lang="en-US" sz="1000" dirty="0"/>
              <a:t>, Vancouver, Canada, 2016.</a:t>
            </a:r>
          </a:p>
          <a:p>
            <a:pPr marL="171450" indent="-171450">
              <a:buFont typeface="Arial" panose="020B0604020202020204" pitchFamily="34" charset="0"/>
              <a:buChar char="•"/>
            </a:pPr>
            <a:r>
              <a:rPr lang="en-US" sz="1000" dirty="0"/>
              <a:t>Nguyen, S., Zhang, M. and Tan, K.C., Surrogate-Assisted Genetic Programming With Simplified Models for Automated Design of Dispatching Rules. IEEE Transactions on Cybernetics, DOI</a:t>
            </a:r>
            <a:r>
              <a:rPr lang="is-IS" sz="1000" dirty="0"/>
              <a:t> 10.1109/TCYB.2016.2562674</a:t>
            </a:r>
            <a:r>
              <a:rPr lang="en-US" sz="1000" dirty="0"/>
              <a:t>.</a:t>
            </a:r>
            <a:endParaRPr lang="en-US" sz="1000" dirty="0">
              <a:ea typeface="Arial" charset="0"/>
              <a:cs typeface="Arial" charset="0"/>
            </a:endParaRPr>
          </a:p>
        </p:txBody>
      </p:sp>
    </p:spTree>
    <p:extLst>
      <p:ext uri="{BB962C8B-B14F-4D97-AF65-F5344CB8AC3E}">
        <p14:creationId xmlns:p14="http://schemas.microsoft.com/office/powerpoint/2010/main" val="1110101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912C-900F-248A-AEDE-BE1A36120A00}"/>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6521CC86-FDDC-A0E5-AC11-E0F1439E1182}"/>
              </a:ext>
            </a:extLst>
          </p:cNvPr>
          <p:cNvSpPr>
            <a:spLocks noGrp="1"/>
          </p:cNvSpPr>
          <p:nvPr>
            <p:ph idx="1"/>
          </p:nvPr>
        </p:nvSpPr>
        <p:spPr/>
        <p:txBody>
          <a:bodyPr/>
          <a:lstStyle/>
          <a:p>
            <a:pPr marL="342900" indent="-342900">
              <a:buFont typeface="Arial" panose="020B0604020202020204" pitchFamily="34" charset="0"/>
              <a:buChar char="•"/>
            </a:pPr>
            <a:r>
              <a:rPr lang="en-US" dirty="0"/>
              <a:t>Semantic/Phenotypic </a:t>
            </a:r>
            <a:r>
              <a:rPr lang="en-US" dirty="0" err="1"/>
              <a:t>Characterisation</a:t>
            </a:r>
            <a:endParaRPr lang="en-US" dirty="0"/>
          </a:p>
          <a:p>
            <a:pPr lvl="1"/>
            <a:r>
              <a:rPr lang="en-US" dirty="0"/>
              <a:t>Convert a tree structure to a </a:t>
            </a:r>
            <a:r>
              <a:rPr lang="en-US" dirty="0">
                <a:solidFill>
                  <a:srgbClr val="000AEC"/>
                </a:solidFill>
              </a:rPr>
              <a:t>numeric vector</a:t>
            </a:r>
          </a:p>
          <a:p>
            <a:endParaRPr lang="en-US" dirty="0"/>
          </a:p>
        </p:txBody>
      </p:sp>
      <p:sp>
        <p:nvSpPr>
          <p:cNvPr id="4" name="Slide Number Placeholder 3">
            <a:extLst>
              <a:ext uri="{FF2B5EF4-FFF2-40B4-BE49-F238E27FC236}">
                <a16:creationId xmlns:a16="http://schemas.microsoft.com/office/drawing/2014/main" id="{CE582A81-6BBB-D324-0596-26D607B5E15B}"/>
              </a:ext>
            </a:extLst>
          </p:cNvPr>
          <p:cNvSpPr>
            <a:spLocks noGrp="1"/>
          </p:cNvSpPr>
          <p:nvPr>
            <p:ph type="sldNum" sz="quarter" idx="12"/>
          </p:nvPr>
        </p:nvSpPr>
        <p:spPr/>
        <p:txBody>
          <a:bodyPr/>
          <a:lstStyle/>
          <a:p>
            <a:fld id="{F0FE092E-0505-704E-8CB1-0C6282EBDE1F}" type="slidenum">
              <a:rPr lang="en-PT" smtClean="0"/>
              <a:t>52</a:t>
            </a:fld>
            <a:endParaRPr lang="en-PT"/>
          </a:p>
        </p:txBody>
      </p:sp>
      <p:sp>
        <p:nvSpPr>
          <p:cNvPr id="5" name="Oval 4">
            <a:extLst>
              <a:ext uri="{FF2B5EF4-FFF2-40B4-BE49-F238E27FC236}">
                <a16:creationId xmlns:a16="http://schemas.microsoft.com/office/drawing/2014/main" id="{D2B2D8F0-2ECD-71C4-9C78-468E15A44E19}"/>
              </a:ext>
            </a:extLst>
          </p:cNvPr>
          <p:cNvSpPr/>
          <p:nvPr/>
        </p:nvSpPr>
        <p:spPr>
          <a:xfrm>
            <a:off x="1274967" y="2629909"/>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28B245-C73E-80BF-E7E0-E7FC09F548A2}"/>
              </a:ext>
            </a:extLst>
          </p:cNvPr>
          <p:cNvSpPr/>
          <p:nvPr/>
        </p:nvSpPr>
        <p:spPr>
          <a:xfrm>
            <a:off x="978084" y="3055442"/>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6F7433F-7E04-687D-490F-1AD8ED5056AE}"/>
              </a:ext>
            </a:extLst>
          </p:cNvPr>
          <p:cNvSpPr/>
          <p:nvPr/>
        </p:nvSpPr>
        <p:spPr>
          <a:xfrm>
            <a:off x="1548099" y="3055441"/>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65E5FA-38D8-EF9B-B989-8B3FBC7C198E}"/>
              </a:ext>
            </a:extLst>
          </p:cNvPr>
          <p:cNvSpPr/>
          <p:nvPr/>
        </p:nvSpPr>
        <p:spPr>
          <a:xfrm>
            <a:off x="1239340" y="3480975"/>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0F077B-A6B2-1699-DC68-7BA314CDFC4C}"/>
              </a:ext>
            </a:extLst>
          </p:cNvPr>
          <p:cNvSpPr/>
          <p:nvPr/>
        </p:nvSpPr>
        <p:spPr>
          <a:xfrm>
            <a:off x="1839043" y="3480973"/>
            <a:ext cx="296883" cy="29688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778A9C6-B2A4-7970-1175-590030B7AD82}"/>
              </a:ext>
            </a:extLst>
          </p:cNvPr>
          <p:cNvCxnSpPr>
            <a:cxnSpLocks/>
            <a:stCxn id="5" idx="3"/>
            <a:endCxn id="6" idx="0"/>
          </p:cNvCxnSpPr>
          <p:nvPr/>
        </p:nvCxnSpPr>
        <p:spPr>
          <a:xfrm flipH="1">
            <a:off x="1126526" y="2883314"/>
            <a:ext cx="191919" cy="172128"/>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61C61AE0-084B-2914-C82A-A5EA326F0FF4}"/>
              </a:ext>
            </a:extLst>
          </p:cNvPr>
          <p:cNvCxnSpPr>
            <a:cxnSpLocks/>
            <a:stCxn id="5" idx="5"/>
            <a:endCxn id="7" idx="0"/>
          </p:cNvCxnSpPr>
          <p:nvPr/>
        </p:nvCxnSpPr>
        <p:spPr>
          <a:xfrm>
            <a:off x="1528372" y="2883314"/>
            <a:ext cx="168169" cy="172127"/>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A2AACA87-3C35-C0CE-F232-C51A75234EB6}"/>
              </a:ext>
            </a:extLst>
          </p:cNvPr>
          <p:cNvCxnSpPr>
            <a:cxnSpLocks/>
            <a:stCxn id="7" idx="3"/>
            <a:endCxn id="8" idx="0"/>
          </p:cNvCxnSpPr>
          <p:nvPr/>
        </p:nvCxnSpPr>
        <p:spPr>
          <a:xfrm flipH="1">
            <a:off x="1387782" y="3308846"/>
            <a:ext cx="203795" cy="172129"/>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FF97157E-C905-C99B-D575-B27255FD3E3D}"/>
              </a:ext>
            </a:extLst>
          </p:cNvPr>
          <p:cNvCxnSpPr>
            <a:cxnSpLocks/>
            <a:stCxn id="7" idx="5"/>
            <a:endCxn id="9" idx="0"/>
          </p:cNvCxnSpPr>
          <p:nvPr/>
        </p:nvCxnSpPr>
        <p:spPr>
          <a:xfrm>
            <a:off x="1801504" y="3308846"/>
            <a:ext cx="185981" cy="172127"/>
          </a:xfrm>
          <a:prstGeom prst="line">
            <a:avLst/>
          </a:prstGeom>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8FD1AF73-4E20-AD2D-6A01-30442CEA0553}"/>
              </a:ext>
            </a:extLst>
          </p:cNvPr>
          <p:cNvSpPr/>
          <p:nvPr/>
        </p:nvSpPr>
        <p:spPr>
          <a:xfrm>
            <a:off x="3601214" y="257467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18445336-69EC-C595-601A-D0BD3E645F50}"/>
              </a:ext>
            </a:extLst>
          </p:cNvPr>
          <p:cNvSpPr/>
          <p:nvPr/>
        </p:nvSpPr>
        <p:spPr>
          <a:xfrm>
            <a:off x="3601214" y="277826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9DC02D0-C95F-F0B3-5ED2-415ECA27DFD5}"/>
              </a:ext>
            </a:extLst>
          </p:cNvPr>
          <p:cNvSpPr/>
          <p:nvPr/>
        </p:nvSpPr>
        <p:spPr>
          <a:xfrm>
            <a:off x="3601214" y="298014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84B7DDA-C832-C54B-56C6-9B493CAC0722}"/>
              </a:ext>
            </a:extLst>
          </p:cNvPr>
          <p:cNvSpPr/>
          <p:nvPr/>
        </p:nvSpPr>
        <p:spPr>
          <a:xfrm>
            <a:off x="3601214" y="318031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B58D18CB-7ABF-AC1C-5453-B12C30BB7650}"/>
              </a:ext>
            </a:extLst>
          </p:cNvPr>
          <p:cNvSpPr/>
          <p:nvPr/>
        </p:nvSpPr>
        <p:spPr>
          <a:xfrm>
            <a:off x="3601214" y="338390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029EFD3-9EB3-EA0D-1F5A-BE1310D8FB19}"/>
              </a:ext>
            </a:extLst>
          </p:cNvPr>
          <p:cNvSpPr/>
          <p:nvPr/>
        </p:nvSpPr>
        <p:spPr>
          <a:xfrm>
            <a:off x="3601214" y="3585788"/>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Cloud 19">
            <a:extLst>
              <a:ext uri="{FF2B5EF4-FFF2-40B4-BE49-F238E27FC236}">
                <a16:creationId xmlns:a16="http://schemas.microsoft.com/office/drawing/2014/main" id="{A9D296DF-94D2-0434-4B0D-FFF1E7F07CB1}"/>
              </a:ext>
            </a:extLst>
          </p:cNvPr>
          <p:cNvSpPr/>
          <p:nvPr/>
        </p:nvSpPr>
        <p:spPr>
          <a:xfrm>
            <a:off x="5111270" y="2786067"/>
            <a:ext cx="1151906" cy="85106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19AAE8-BB80-D066-B06F-A4C07A597103}"/>
              </a:ext>
            </a:extLst>
          </p:cNvPr>
          <p:cNvSpPr/>
          <p:nvPr/>
        </p:nvSpPr>
        <p:spPr>
          <a:xfrm>
            <a:off x="7587767" y="3042344"/>
            <a:ext cx="201880" cy="2018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Striped Right Arrow 21">
            <a:extLst>
              <a:ext uri="{FF2B5EF4-FFF2-40B4-BE49-F238E27FC236}">
                <a16:creationId xmlns:a16="http://schemas.microsoft.com/office/drawing/2014/main" id="{48E7D615-40CC-E372-61C0-26E6C505EE19}"/>
              </a:ext>
            </a:extLst>
          </p:cNvPr>
          <p:cNvSpPr/>
          <p:nvPr/>
        </p:nvSpPr>
        <p:spPr>
          <a:xfrm>
            <a:off x="2523302"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Striped Right Arrow 22">
            <a:extLst>
              <a:ext uri="{FF2B5EF4-FFF2-40B4-BE49-F238E27FC236}">
                <a16:creationId xmlns:a16="http://schemas.microsoft.com/office/drawing/2014/main" id="{6EDB73BD-2576-DB5A-3AA9-7A5375181CA5}"/>
              </a:ext>
            </a:extLst>
          </p:cNvPr>
          <p:cNvSpPr/>
          <p:nvPr/>
        </p:nvSpPr>
        <p:spPr>
          <a:xfrm>
            <a:off x="4144907" y="2922534"/>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BD4CB146-DDDF-2F59-5FE6-3A19BE432576}"/>
              </a:ext>
            </a:extLst>
          </p:cNvPr>
          <p:cNvSpPr/>
          <p:nvPr/>
        </p:nvSpPr>
        <p:spPr>
          <a:xfrm>
            <a:off x="6499476" y="2930518"/>
            <a:ext cx="689113" cy="425532"/>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D340CC6C-4571-6B78-8900-99559B31C4A9}"/>
              </a:ext>
            </a:extLst>
          </p:cNvPr>
          <p:cNvSpPr txBox="1"/>
          <p:nvPr/>
        </p:nvSpPr>
        <p:spPr>
          <a:xfrm>
            <a:off x="1046192" y="4076096"/>
            <a:ext cx="886974" cy="369332"/>
          </a:xfrm>
          <a:prstGeom prst="rect">
            <a:avLst/>
          </a:prstGeom>
          <a:noFill/>
        </p:spPr>
        <p:txBody>
          <a:bodyPr wrap="none" rtlCol="0">
            <a:spAutoFit/>
          </a:bodyPr>
          <a:lstStyle/>
          <a:p>
            <a:r>
              <a:rPr lang="en-US" dirty="0"/>
              <a:t>GP tree</a:t>
            </a:r>
          </a:p>
        </p:txBody>
      </p:sp>
      <p:sp>
        <p:nvSpPr>
          <p:cNvPr id="26" name="TextBox 25">
            <a:extLst>
              <a:ext uri="{FF2B5EF4-FFF2-40B4-BE49-F238E27FC236}">
                <a16:creationId xmlns:a16="http://schemas.microsoft.com/office/drawing/2014/main" id="{5EA9C18A-4691-6488-A6D6-F511EC056C41}"/>
              </a:ext>
            </a:extLst>
          </p:cNvPr>
          <p:cNvSpPr txBox="1"/>
          <p:nvPr/>
        </p:nvSpPr>
        <p:spPr>
          <a:xfrm>
            <a:off x="1801504" y="2267507"/>
            <a:ext cx="1747210" cy="369332"/>
          </a:xfrm>
          <a:prstGeom prst="rect">
            <a:avLst/>
          </a:prstGeom>
          <a:noFill/>
        </p:spPr>
        <p:txBody>
          <a:bodyPr wrap="none" rtlCol="0">
            <a:spAutoFit/>
          </a:bodyPr>
          <a:lstStyle/>
          <a:p>
            <a:r>
              <a:rPr lang="en-US" b="1" dirty="0" err="1">
                <a:solidFill>
                  <a:srgbClr val="FF3DAB"/>
                </a:solidFill>
              </a:rPr>
              <a:t>Characterisation</a:t>
            </a:r>
            <a:endParaRPr lang="en-US" b="1" dirty="0">
              <a:solidFill>
                <a:srgbClr val="FF3DAB"/>
              </a:solidFill>
            </a:endParaRPr>
          </a:p>
        </p:txBody>
      </p:sp>
      <p:sp>
        <p:nvSpPr>
          <p:cNvPr id="27" name="TextBox 26">
            <a:extLst>
              <a:ext uri="{FF2B5EF4-FFF2-40B4-BE49-F238E27FC236}">
                <a16:creationId xmlns:a16="http://schemas.microsoft.com/office/drawing/2014/main" id="{43DD08DA-AE37-336F-A24D-72B4BF3F56EF}"/>
              </a:ext>
            </a:extLst>
          </p:cNvPr>
          <p:cNvSpPr txBox="1"/>
          <p:nvPr/>
        </p:nvSpPr>
        <p:spPr>
          <a:xfrm>
            <a:off x="2935545" y="3896946"/>
            <a:ext cx="1533217" cy="923330"/>
          </a:xfrm>
          <a:prstGeom prst="rect">
            <a:avLst/>
          </a:prstGeom>
          <a:noFill/>
        </p:spPr>
        <p:txBody>
          <a:bodyPr wrap="square" rtlCol="0">
            <a:spAutoFit/>
          </a:bodyPr>
          <a:lstStyle/>
          <a:p>
            <a:pPr algn="ctr"/>
            <a:r>
              <a:rPr lang="en-US" dirty="0"/>
              <a:t>Numeric semantic vector</a:t>
            </a:r>
          </a:p>
        </p:txBody>
      </p:sp>
      <p:sp>
        <p:nvSpPr>
          <p:cNvPr id="28" name="TextBox 27">
            <a:extLst>
              <a:ext uri="{FF2B5EF4-FFF2-40B4-BE49-F238E27FC236}">
                <a16:creationId xmlns:a16="http://schemas.microsoft.com/office/drawing/2014/main" id="{1A1A5A53-657B-055C-848B-BA40FA5DFBE8}"/>
              </a:ext>
            </a:extLst>
          </p:cNvPr>
          <p:cNvSpPr txBox="1"/>
          <p:nvPr/>
        </p:nvSpPr>
        <p:spPr>
          <a:xfrm>
            <a:off x="4963502" y="3937596"/>
            <a:ext cx="1447442" cy="646331"/>
          </a:xfrm>
          <a:prstGeom prst="rect">
            <a:avLst/>
          </a:prstGeom>
          <a:noFill/>
        </p:spPr>
        <p:txBody>
          <a:bodyPr wrap="square" rtlCol="0">
            <a:spAutoFit/>
          </a:bodyPr>
          <a:lstStyle/>
          <a:p>
            <a:pPr algn="ctr"/>
            <a:r>
              <a:rPr lang="en-US" dirty="0"/>
              <a:t>Surrogate model</a:t>
            </a:r>
          </a:p>
        </p:txBody>
      </p:sp>
      <p:sp>
        <p:nvSpPr>
          <p:cNvPr id="29" name="TextBox 28">
            <a:extLst>
              <a:ext uri="{FF2B5EF4-FFF2-40B4-BE49-F238E27FC236}">
                <a16:creationId xmlns:a16="http://schemas.microsoft.com/office/drawing/2014/main" id="{0D96880D-AE09-6E05-06A3-1B0B45853A59}"/>
              </a:ext>
            </a:extLst>
          </p:cNvPr>
          <p:cNvSpPr txBox="1"/>
          <p:nvPr/>
        </p:nvSpPr>
        <p:spPr>
          <a:xfrm>
            <a:off x="7120026" y="3937595"/>
            <a:ext cx="1137361" cy="646331"/>
          </a:xfrm>
          <a:prstGeom prst="rect">
            <a:avLst/>
          </a:prstGeom>
          <a:noFill/>
        </p:spPr>
        <p:txBody>
          <a:bodyPr wrap="square" rtlCol="0">
            <a:spAutoFit/>
          </a:bodyPr>
          <a:lstStyle/>
          <a:p>
            <a:pPr algn="ctr"/>
            <a:r>
              <a:rPr lang="en-US" dirty="0"/>
              <a:t>Predicted fitness</a:t>
            </a:r>
          </a:p>
        </p:txBody>
      </p:sp>
      <p:sp>
        <p:nvSpPr>
          <p:cNvPr id="30" name="TextBox 29">
            <a:extLst>
              <a:ext uri="{FF2B5EF4-FFF2-40B4-BE49-F238E27FC236}">
                <a16:creationId xmlns:a16="http://schemas.microsoft.com/office/drawing/2014/main" id="{A524A74B-7DB1-F29E-1214-B1115B845B4A}"/>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36151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p:bldP spid="27" grpId="0"/>
      <p:bldP spid="28"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FC26-6AAB-DB2F-3019-5ECB5EF74958}"/>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F39B964-EF51-3A83-9568-CE0EC5C3D1EF}"/>
              </a:ext>
            </a:extLst>
          </p:cNvPr>
          <p:cNvSpPr>
            <a:spLocks noGrp="1"/>
          </p:cNvSpPr>
          <p:nvPr>
            <p:ph idx="1"/>
          </p:nvPr>
        </p:nvSpPr>
        <p:spPr/>
        <p:txBody>
          <a:bodyPr/>
          <a:lstStyle/>
          <a:p>
            <a:pPr marL="342900" indent="-342900">
              <a:buFont typeface="Arial" panose="020B0604020202020204" pitchFamily="34" charset="0"/>
              <a:buChar char="•"/>
            </a:pPr>
            <a:r>
              <a:rPr lang="en-US" b="1" dirty="0">
                <a:solidFill>
                  <a:srgbClr val="000AEC"/>
                </a:solidFill>
              </a:rPr>
              <a:t>An example in learning dispatching rules for dynamic job shop scheduling</a:t>
            </a:r>
          </a:p>
          <a:p>
            <a:pPr lvl="1"/>
            <a:r>
              <a:rPr lang="en-US" dirty="0"/>
              <a:t>A set of </a:t>
            </a:r>
            <a:r>
              <a:rPr lang="en-US" b="1" dirty="0">
                <a:solidFill>
                  <a:srgbClr val="000AEC"/>
                </a:solidFill>
              </a:rPr>
              <a:t>decision situations </a:t>
            </a:r>
            <a:r>
              <a:rPr lang="en-US" dirty="0"/>
              <a:t>and a </a:t>
            </a:r>
            <a:r>
              <a:rPr lang="en-US" b="1" dirty="0">
                <a:solidFill>
                  <a:srgbClr val="000AEC"/>
                </a:solidFill>
              </a:rPr>
              <a:t>reference rule</a:t>
            </a:r>
          </a:p>
          <a:p>
            <a:pPr lvl="1"/>
            <a:r>
              <a:rPr lang="en-US" dirty="0"/>
              <a:t>For each decision situation, measure the difference between the reference rule and the </a:t>
            </a:r>
            <a:r>
              <a:rPr lang="en-US" dirty="0" err="1"/>
              <a:t>characterised</a:t>
            </a:r>
            <a:r>
              <a:rPr lang="en-US" dirty="0"/>
              <a:t> rule</a:t>
            </a:r>
          </a:p>
          <a:p>
            <a:pPr lvl="1"/>
            <a:r>
              <a:rPr lang="en-US" dirty="0" err="1"/>
              <a:t>Characterised</a:t>
            </a:r>
            <a:r>
              <a:rPr lang="en-US" dirty="0"/>
              <a:t> by a </a:t>
            </a:r>
            <a:r>
              <a:rPr lang="en-US" b="1" dirty="0">
                <a:solidFill>
                  <a:srgbClr val="000AEC"/>
                </a:solidFill>
              </a:rPr>
              <a:t>decision vector</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C3C83A1-B2D6-A3B9-77CD-A35D36D69DF3}"/>
              </a:ext>
            </a:extLst>
          </p:cNvPr>
          <p:cNvSpPr>
            <a:spLocks noGrp="1"/>
          </p:cNvSpPr>
          <p:nvPr>
            <p:ph type="sldNum" sz="quarter" idx="12"/>
          </p:nvPr>
        </p:nvSpPr>
        <p:spPr/>
        <p:txBody>
          <a:bodyPr/>
          <a:lstStyle/>
          <a:p>
            <a:fld id="{F0FE092E-0505-704E-8CB1-0C6282EBDE1F}" type="slidenum">
              <a:rPr lang="en-PT" smtClean="0"/>
              <a:t>53</a:t>
            </a:fld>
            <a:endParaRPr lang="en-PT"/>
          </a:p>
        </p:txBody>
      </p:sp>
      <p:pic>
        <p:nvPicPr>
          <p:cNvPr id="5" name="Picture 4">
            <a:extLst>
              <a:ext uri="{FF2B5EF4-FFF2-40B4-BE49-F238E27FC236}">
                <a16:creationId xmlns:a16="http://schemas.microsoft.com/office/drawing/2014/main" id="{C1C728A8-D201-5E9C-C899-E3B4F2BBC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63" y="3653757"/>
            <a:ext cx="4239537" cy="2248445"/>
          </a:xfrm>
          <a:prstGeom prst="rect">
            <a:avLst/>
          </a:prstGeom>
        </p:spPr>
      </p:pic>
      <p:sp>
        <p:nvSpPr>
          <p:cNvPr id="6" name="Rectangle 5">
            <a:extLst>
              <a:ext uri="{FF2B5EF4-FFF2-40B4-BE49-F238E27FC236}">
                <a16:creationId xmlns:a16="http://schemas.microsoft.com/office/drawing/2014/main" id="{22C114FA-13AC-A610-422C-C9A1108031AE}"/>
              </a:ext>
            </a:extLst>
          </p:cNvPr>
          <p:cNvSpPr/>
          <p:nvPr/>
        </p:nvSpPr>
        <p:spPr>
          <a:xfrm>
            <a:off x="6119993" y="4386522"/>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7" name="Rectangle 6">
            <a:extLst>
              <a:ext uri="{FF2B5EF4-FFF2-40B4-BE49-F238E27FC236}">
                <a16:creationId xmlns:a16="http://schemas.microsoft.com/office/drawing/2014/main" id="{7A315E08-ADA9-D6A2-58A1-5D3E14E4B578}"/>
              </a:ext>
            </a:extLst>
          </p:cNvPr>
          <p:cNvSpPr/>
          <p:nvPr/>
        </p:nvSpPr>
        <p:spPr>
          <a:xfrm>
            <a:off x="6116694" y="5033738"/>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D11EBA64-D797-0F39-DD15-161D62227547}"/>
              </a:ext>
            </a:extLst>
          </p:cNvPr>
          <p:cNvSpPr/>
          <p:nvPr/>
        </p:nvSpPr>
        <p:spPr>
          <a:xfrm>
            <a:off x="6113395" y="5357346"/>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A87C166F-05CF-922A-ED8D-23EAE65D4F41}"/>
              </a:ext>
            </a:extLst>
          </p:cNvPr>
          <p:cNvSpPr/>
          <p:nvPr/>
        </p:nvSpPr>
        <p:spPr>
          <a:xfrm>
            <a:off x="6119993" y="4710130"/>
            <a:ext cx="337957" cy="32073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10" name="TextBox 9">
            <a:extLst>
              <a:ext uri="{FF2B5EF4-FFF2-40B4-BE49-F238E27FC236}">
                <a16:creationId xmlns:a16="http://schemas.microsoft.com/office/drawing/2014/main" id="{D400FC7C-06F9-3A77-B40F-B7EDEB170A92}"/>
              </a:ext>
            </a:extLst>
          </p:cNvPr>
          <p:cNvSpPr txBox="1"/>
          <p:nvPr/>
        </p:nvSpPr>
        <p:spPr>
          <a:xfrm>
            <a:off x="628650" y="6352090"/>
            <a:ext cx="7886700" cy="246221"/>
          </a:xfrm>
          <a:prstGeom prst="rect">
            <a:avLst/>
          </a:prstGeom>
          <a:noFill/>
        </p:spPr>
        <p:txBody>
          <a:bodyPr wrap="square" rtlCol="0">
            <a:spAutoFit/>
          </a:bodyPr>
          <a:lstStyle/>
          <a:p>
            <a:r>
              <a:rPr lang="en-US" sz="1000" dirty="0"/>
              <a:t>Hildebrandt, T. and </a:t>
            </a:r>
            <a:r>
              <a:rPr lang="en-US" sz="1000" dirty="0" err="1"/>
              <a:t>Branke</a:t>
            </a:r>
            <a:r>
              <a:rPr lang="en-US" sz="1000" dirty="0"/>
              <a:t>, J., 2015. On using surrogates with genetic programming. </a:t>
            </a:r>
            <a:r>
              <a:rPr lang="en-US" sz="1000" i="1" dirty="0"/>
              <a:t>Evolutionary computation</a:t>
            </a:r>
            <a:r>
              <a:rPr lang="en-US" sz="1000" dirty="0"/>
              <a:t>, </a:t>
            </a:r>
            <a:r>
              <a:rPr lang="en-US" sz="1000" i="1" dirty="0"/>
              <a:t>23</a:t>
            </a:r>
            <a:r>
              <a:rPr lang="en-US" sz="1000" dirty="0"/>
              <a:t>(3), pp.343-367.</a:t>
            </a:r>
            <a:endParaRPr lang="en-US" sz="1000" dirty="0">
              <a:ea typeface="Arial" charset="0"/>
              <a:cs typeface="Arial" charset="0"/>
            </a:endParaRPr>
          </a:p>
        </p:txBody>
      </p:sp>
    </p:spTree>
    <p:extLst>
      <p:ext uri="{BB962C8B-B14F-4D97-AF65-F5344CB8AC3E}">
        <p14:creationId xmlns:p14="http://schemas.microsoft.com/office/powerpoint/2010/main" val="1065363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FE30-ECCD-16D9-4DD3-7386B89355EE}"/>
              </a:ext>
            </a:extLst>
          </p:cNvPr>
          <p:cNvSpPr>
            <a:spLocks noGrp="1"/>
          </p:cNvSpPr>
          <p:nvPr>
            <p:ph type="title"/>
          </p:nvPr>
        </p:nvSpPr>
        <p:spPr/>
        <p:txBody>
          <a:bodyPr/>
          <a:lstStyle/>
          <a:p>
            <a:r>
              <a:rPr lang="en-US" dirty="0"/>
              <a:t>Surrogate Models</a:t>
            </a:r>
          </a:p>
        </p:txBody>
      </p:sp>
      <p:sp>
        <p:nvSpPr>
          <p:cNvPr id="3" name="Content Placeholder 2">
            <a:extLst>
              <a:ext uri="{FF2B5EF4-FFF2-40B4-BE49-F238E27FC236}">
                <a16:creationId xmlns:a16="http://schemas.microsoft.com/office/drawing/2014/main" id="{D20FB96D-558C-8D15-ACF1-4B562DA17683}"/>
              </a:ext>
            </a:extLst>
          </p:cNvPr>
          <p:cNvSpPr>
            <a:spLocks noGrp="1"/>
          </p:cNvSpPr>
          <p:nvPr>
            <p:ph idx="1"/>
          </p:nvPr>
        </p:nvSpPr>
        <p:spPr>
          <a:xfrm>
            <a:off x="628650" y="1430931"/>
            <a:ext cx="4750174" cy="4746032"/>
          </a:xfrm>
        </p:spPr>
        <p:txBody>
          <a:bodyPr/>
          <a:lstStyle/>
          <a:p>
            <a:pPr marL="342900" indent="-342900">
              <a:buFont typeface="Arial" panose="020B0604020202020204" pitchFamily="34" charset="0"/>
              <a:buChar char="•"/>
            </a:pPr>
            <a:r>
              <a:rPr lang="en-US" sz="2000" dirty="0"/>
              <a:t>One can have </a:t>
            </a:r>
            <a:r>
              <a:rPr lang="en-US" sz="2000" dirty="0">
                <a:solidFill>
                  <a:srgbClr val="3F4EFF"/>
                </a:solidFill>
              </a:rPr>
              <a:t>multi-fidelity </a:t>
            </a:r>
            <a:r>
              <a:rPr lang="en-US" sz="2000" dirty="0"/>
              <a:t>surrogate models</a:t>
            </a:r>
          </a:p>
          <a:p>
            <a:pPr marL="1028700" lvl="1" indent="-342900">
              <a:buFont typeface="Arial" panose="020B0604020202020204" pitchFamily="34" charset="0"/>
              <a:buChar char="•"/>
            </a:pPr>
            <a:r>
              <a:rPr lang="en-US" sz="1800" dirty="0"/>
              <a:t>Different problem size, model complexity, …</a:t>
            </a:r>
          </a:p>
          <a:p>
            <a:pPr marL="1028700" lvl="1" indent="-342900">
              <a:buFont typeface="Arial" panose="020B0604020202020204" pitchFamily="34" charset="0"/>
              <a:buChar char="•"/>
            </a:pPr>
            <a:r>
              <a:rPr lang="en-US" sz="1800" dirty="0">
                <a:solidFill>
                  <a:srgbClr val="FF00B5"/>
                </a:solidFill>
              </a:rPr>
              <a:t>Accuracy vs Speed</a:t>
            </a:r>
          </a:p>
          <a:p>
            <a:pPr marL="342900" indent="-342900">
              <a:buFont typeface="Arial" panose="020B0604020202020204" pitchFamily="34" charset="0"/>
              <a:buChar char="•"/>
            </a:pPr>
            <a:r>
              <a:rPr lang="en-US" sz="2000" dirty="0"/>
              <a:t>Use </a:t>
            </a:r>
            <a:r>
              <a:rPr lang="en-US" sz="2000" dirty="0">
                <a:solidFill>
                  <a:srgbClr val="3F4EFF"/>
                </a:solidFill>
              </a:rPr>
              <a:t>multiple sub-populations</a:t>
            </a:r>
          </a:p>
          <a:p>
            <a:pPr lvl="1"/>
            <a:r>
              <a:rPr lang="en-US" sz="1800" dirty="0"/>
              <a:t>Each uses a different surrogate (</a:t>
            </a:r>
            <a:r>
              <a:rPr lang="en-US" sz="1800" dirty="0">
                <a:solidFill>
                  <a:srgbClr val="1B2CDA"/>
                </a:solidFill>
              </a:rPr>
              <a:t>different fidelities</a:t>
            </a:r>
            <a:r>
              <a:rPr lang="en-US" sz="1800" dirty="0"/>
              <a:t>)</a:t>
            </a:r>
          </a:p>
          <a:p>
            <a:pPr lvl="1"/>
            <a:r>
              <a:rPr lang="en-US" sz="1800" dirty="0"/>
              <a:t>Sub-populations </a:t>
            </a:r>
            <a:r>
              <a:rPr lang="en-US" sz="1800" dirty="0">
                <a:solidFill>
                  <a:srgbClr val="1B2CDA"/>
                </a:solidFill>
              </a:rPr>
              <a:t>transfer knowledge </a:t>
            </a:r>
            <a:r>
              <a:rPr lang="en-US" sz="1800" dirty="0"/>
              <a:t>by sharing parents to generate offspring</a:t>
            </a:r>
          </a:p>
          <a:p>
            <a:pPr marL="342900" indent="-342900">
              <a:buFont typeface="Arial" panose="020B0604020202020204" pitchFamily="34" charset="0"/>
              <a:buChar char="•"/>
            </a:pPr>
            <a:r>
              <a:rPr lang="en-US" sz="2000" dirty="0"/>
              <a:t>One sub-population uses the original model (highest fidelity) and returns the final individual</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72490BE-94D0-78A0-37A8-E474D6B06587}"/>
              </a:ext>
            </a:extLst>
          </p:cNvPr>
          <p:cNvSpPr>
            <a:spLocks noGrp="1"/>
          </p:cNvSpPr>
          <p:nvPr>
            <p:ph type="sldNum" sz="quarter" idx="12"/>
          </p:nvPr>
        </p:nvSpPr>
        <p:spPr/>
        <p:txBody>
          <a:bodyPr/>
          <a:lstStyle/>
          <a:p>
            <a:fld id="{F0FE092E-0505-704E-8CB1-0C6282EBDE1F}" type="slidenum">
              <a:rPr lang="en-PT" smtClean="0"/>
              <a:t>54</a:t>
            </a:fld>
            <a:endParaRPr lang="en-PT"/>
          </a:p>
        </p:txBody>
      </p:sp>
      <p:pic>
        <p:nvPicPr>
          <p:cNvPr id="5" name="Picture 4" descr="Diagram&#10;&#10;Description automatically generated">
            <a:extLst>
              <a:ext uri="{FF2B5EF4-FFF2-40B4-BE49-F238E27FC236}">
                <a16:creationId xmlns:a16="http://schemas.microsoft.com/office/drawing/2014/main" id="{E5B64598-B1CB-EAD8-F099-91F983D54175}"/>
              </a:ext>
            </a:extLst>
          </p:cNvPr>
          <p:cNvPicPr>
            <a:picLocks noChangeAspect="1"/>
          </p:cNvPicPr>
          <p:nvPr/>
        </p:nvPicPr>
        <p:blipFill>
          <a:blip r:embed="rId2"/>
          <a:stretch>
            <a:fillRect/>
          </a:stretch>
        </p:blipFill>
        <p:spPr>
          <a:xfrm>
            <a:off x="5517844" y="486713"/>
            <a:ext cx="2997506" cy="3587749"/>
          </a:xfrm>
          <a:prstGeom prst="rect">
            <a:avLst/>
          </a:prstGeom>
        </p:spPr>
      </p:pic>
      <p:sp>
        <p:nvSpPr>
          <p:cNvPr id="6" name="Rectangle 5">
            <a:extLst>
              <a:ext uri="{FF2B5EF4-FFF2-40B4-BE49-F238E27FC236}">
                <a16:creationId xmlns:a16="http://schemas.microsoft.com/office/drawing/2014/main" id="{5657B96A-B11A-D9F1-FB8C-BB72BA4268E2}"/>
              </a:ext>
            </a:extLst>
          </p:cNvPr>
          <p:cNvSpPr/>
          <p:nvPr/>
        </p:nvSpPr>
        <p:spPr>
          <a:xfrm>
            <a:off x="7643934" y="2487564"/>
            <a:ext cx="871416" cy="1586898"/>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Down Arrow 6">
            <a:extLst>
              <a:ext uri="{FF2B5EF4-FFF2-40B4-BE49-F238E27FC236}">
                <a16:creationId xmlns:a16="http://schemas.microsoft.com/office/drawing/2014/main" id="{992340CD-11AF-6E2F-8155-051C917DD196}"/>
              </a:ext>
            </a:extLst>
          </p:cNvPr>
          <p:cNvSpPr/>
          <p:nvPr/>
        </p:nvSpPr>
        <p:spPr>
          <a:xfrm>
            <a:off x="7953804" y="4086819"/>
            <a:ext cx="308919" cy="30368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4E2E9C-E61D-8709-B172-3AEFA963CBFF}"/>
              </a:ext>
            </a:extLst>
          </p:cNvPr>
          <p:cNvSpPr txBox="1"/>
          <p:nvPr/>
        </p:nvSpPr>
        <p:spPr>
          <a:xfrm>
            <a:off x="419383" y="6272283"/>
            <a:ext cx="8095967" cy="400110"/>
          </a:xfrm>
          <a:prstGeom prst="rect">
            <a:avLst/>
          </a:prstGeom>
          <a:noFill/>
        </p:spPr>
        <p:txBody>
          <a:bodyPr wrap="square" rtlCol="0">
            <a:spAutoFit/>
          </a:bodyPr>
          <a:lstStyle/>
          <a:p>
            <a:r>
              <a:rPr lang="en-NZ" sz="1000" dirty="0"/>
              <a:t>Fangfang Zhang, Yi Mei, </a:t>
            </a:r>
            <a:r>
              <a:rPr lang="en-NZ" sz="1000" dirty="0" err="1"/>
              <a:t>Su</a:t>
            </a:r>
            <a:r>
              <a:rPr lang="en-NZ" sz="1000" dirty="0"/>
              <a:t> Nguyen, and </a:t>
            </a:r>
            <a:r>
              <a:rPr lang="en-NZ" sz="1000" dirty="0" err="1"/>
              <a:t>Mengjie</a:t>
            </a:r>
            <a:r>
              <a:rPr lang="en-NZ" sz="1000" dirty="0"/>
              <a:t> Zhang. "Collaborative Multi-fidelity Based Surrogate Models for Genetic Programming in Dynamic Flexible Job Shop Scheduling". </a:t>
            </a:r>
            <a:r>
              <a:rPr lang="en-NZ" sz="1000" i="1" dirty="0"/>
              <a:t>IEEE Transactions on Cybernetics</a:t>
            </a:r>
            <a:r>
              <a:rPr lang="en-NZ" sz="1000" dirty="0"/>
              <a:t>, Doi: 10.1109/TCYB.2021.3050141.</a:t>
            </a:r>
          </a:p>
        </p:txBody>
      </p:sp>
    </p:spTree>
    <p:extLst>
      <p:ext uri="{BB962C8B-B14F-4D97-AF65-F5344CB8AC3E}">
        <p14:creationId xmlns:p14="http://schemas.microsoft.com/office/powerpoint/2010/main" val="2016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4CE8-FA91-A599-2239-2364C067966D}"/>
              </a:ext>
            </a:extLst>
          </p:cNvPr>
          <p:cNvSpPr>
            <a:spLocks noGrp="1"/>
          </p:cNvSpPr>
          <p:nvPr>
            <p:ph type="title"/>
          </p:nvPr>
        </p:nvSpPr>
        <p:spPr/>
        <p:txBody>
          <a:bodyPr/>
          <a:lstStyle/>
          <a:p>
            <a:r>
              <a:rPr lang="en-US" dirty="0"/>
              <a:t>Search Process</a:t>
            </a:r>
          </a:p>
        </p:txBody>
      </p:sp>
      <p:sp>
        <p:nvSpPr>
          <p:cNvPr id="3" name="Content Placeholder 2">
            <a:extLst>
              <a:ext uri="{FF2B5EF4-FFF2-40B4-BE49-F238E27FC236}">
                <a16:creationId xmlns:a16="http://schemas.microsoft.com/office/drawing/2014/main" id="{F0B9D948-23FF-C87A-F565-64E313568EFF}"/>
              </a:ext>
            </a:extLst>
          </p:cNvPr>
          <p:cNvSpPr>
            <a:spLocks noGrp="1"/>
          </p:cNvSpPr>
          <p:nvPr>
            <p:ph idx="1"/>
          </p:nvPr>
        </p:nvSpPr>
        <p:spPr/>
        <p:txBody>
          <a:bodyPr/>
          <a:lstStyle/>
          <a:p>
            <a:pPr marL="342900" indent="-342900">
              <a:buFont typeface="Arial" panose="020B0604020202020204" pitchFamily="34" charset="0"/>
              <a:buChar char="•"/>
            </a:pPr>
            <a:r>
              <a:rPr lang="en-US" b="1" dirty="0"/>
              <a:t>Parent Selection</a:t>
            </a:r>
          </a:p>
          <a:p>
            <a:pPr marL="1028700" lvl="1" indent="-342900">
              <a:buFont typeface="Arial" panose="020B0604020202020204" pitchFamily="34" charset="0"/>
              <a:buChar char="•"/>
            </a:pPr>
            <a:r>
              <a:rPr lang="en-US" dirty="0"/>
              <a:t>Commonly used: tournament selection</a:t>
            </a:r>
          </a:p>
          <a:p>
            <a:pPr marL="1028700" lvl="1" indent="-342900">
              <a:buFont typeface="Arial" panose="020B0604020202020204" pitchFamily="34" charset="0"/>
              <a:buChar char="•"/>
            </a:pPr>
            <a:r>
              <a:rPr lang="en-US" b="1" dirty="0">
                <a:solidFill>
                  <a:srgbClr val="3F4EFF"/>
                </a:solidFill>
              </a:rPr>
              <a:t>Lexicase selection </a:t>
            </a:r>
            <a:r>
              <a:rPr lang="en-US" dirty="0"/>
              <a:t>for better diversity</a:t>
            </a:r>
          </a:p>
          <a:p>
            <a:pPr marL="342900" indent="-342900">
              <a:buFont typeface="Arial" panose="020B0604020202020204" pitchFamily="34" charset="0"/>
              <a:buChar char="•"/>
            </a:pPr>
            <a:r>
              <a:rPr lang="en-US" b="1" dirty="0"/>
              <a:t>Genetic Operators</a:t>
            </a:r>
          </a:p>
          <a:p>
            <a:pPr marL="1028700" lvl="1"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87F965-93CB-4C8E-9E9C-BD661E2F30B8}"/>
              </a:ext>
            </a:extLst>
          </p:cNvPr>
          <p:cNvSpPr>
            <a:spLocks noGrp="1"/>
          </p:cNvSpPr>
          <p:nvPr>
            <p:ph type="sldNum" sz="quarter" idx="12"/>
          </p:nvPr>
        </p:nvSpPr>
        <p:spPr/>
        <p:txBody>
          <a:bodyPr/>
          <a:lstStyle/>
          <a:p>
            <a:fld id="{F0FE092E-0505-704E-8CB1-0C6282EBDE1F}" type="slidenum">
              <a:rPr lang="en-PT" smtClean="0"/>
              <a:t>55</a:t>
            </a:fld>
            <a:endParaRPr lang="en-PT"/>
          </a:p>
        </p:txBody>
      </p:sp>
    </p:spTree>
    <p:extLst>
      <p:ext uri="{BB962C8B-B14F-4D97-AF65-F5344CB8AC3E}">
        <p14:creationId xmlns:p14="http://schemas.microsoft.com/office/powerpoint/2010/main" val="1615872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B6B5B1-F566-47D2-0C94-A7E6C4D18BD3}"/>
              </a:ext>
            </a:extLst>
          </p:cNvPr>
          <p:cNvSpPr/>
          <p:nvPr/>
        </p:nvSpPr>
        <p:spPr>
          <a:xfrm>
            <a:off x="4548132" y="3029056"/>
            <a:ext cx="903642" cy="351117"/>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BF203E-A075-1E9B-FA20-877EEF74A520}"/>
              </a:ext>
            </a:extLst>
          </p:cNvPr>
          <p:cNvSpPr/>
          <p:nvPr/>
        </p:nvSpPr>
        <p:spPr>
          <a:xfrm>
            <a:off x="4537376" y="3607162"/>
            <a:ext cx="774547" cy="291578"/>
          </a:xfrm>
          <a:prstGeom prst="rect">
            <a:avLst/>
          </a:prstGeom>
          <a:solidFill>
            <a:schemeClr val="accent6">
              <a:lumMod val="20000"/>
              <a:lumOff val="80000"/>
              <a:alpha val="4965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77060C-81F3-DE75-629C-1CC19CE395B9}"/>
              </a:ext>
            </a:extLst>
          </p:cNvPr>
          <p:cNvSpPr>
            <a:spLocks noGrp="1"/>
          </p:cNvSpPr>
          <p:nvPr>
            <p:ph idx="1"/>
          </p:nvPr>
        </p:nvSpPr>
        <p:spPr>
          <a:xfrm>
            <a:off x="628650" y="1294404"/>
            <a:ext cx="7886700" cy="4746032"/>
          </a:xfrm>
        </p:spPr>
        <p:txBody>
          <a:bodyPr>
            <a:normAutofit/>
          </a:bodyPr>
          <a:lstStyle/>
          <a:p>
            <a:pPr marL="342900" indent="-342900">
              <a:buFont typeface="Arial" panose="020B0604020202020204" pitchFamily="34" charset="0"/>
              <a:buChar char="•"/>
            </a:pPr>
            <a:r>
              <a:rPr lang="en-US" sz="2000" dirty="0"/>
              <a:t>Find </a:t>
            </a:r>
            <a:r>
              <a:rPr lang="en-US" sz="2000" b="1" dirty="0">
                <a:solidFill>
                  <a:srgbClr val="3F4EFF"/>
                </a:solidFill>
              </a:rPr>
              <a:t>specialists</a:t>
            </a:r>
            <a:r>
              <a:rPr lang="en-US" sz="2000" dirty="0"/>
              <a:t> instead of generalists</a:t>
            </a:r>
          </a:p>
          <a:p>
            <a:pPr marL="1028700" lvl="1" indent="-342900">
              <a:buFont typeface="Arial" panose="020B0604020202020204" pitchFamily="34" charset="0"/>
              <a:buChar char="•"/>
            </a:pPr>
            <a:r>
              <a:rPr lang="en-US" sz="1600" dirty="0">
                <a:solidFill>
                  <a:srgbClr val="3F4EFF"/>
                </a:solidFill>
              </a:rPr>
              <a:t>Multiple cases </a:t>
            </a:r>
            <a:r>
              <a:rPr lang="en-US" sz="1600" dirty="0"/>
              <a:t>that compose the fitness function</a:t>
            </a:r>
          </a:p>
          <a:p>
            <a:pPr marL="1028700" lvl="1" indent="-342900">
              <a:buFont typeface="Arial" panose="020B0604020202020204" pitchFamily="34" charset="0"/>
              <a:buChar char="•"/>
            </a:pPr>
            <a:r>
              <a:rPr lang="en-US" sz="1600" dirty="0">
                <a:solidFill>
                  <a:srgbClr val="3F4EFF"/>
                </a:solidFill>
              </a:rPr>
              <a:t>Randomly iterate </a:t>
            </a:r>
            <a:r>
              <a:rPr lang="en-US" sz="1600" dirty="0"/>
              <a:t>through cases</a:t>
            </a:r>
          </a:p>
          <a:p>
            <a:pPr marL="1028700" lvl="1" indent="-342900">
              <a:buFont typeface="Arial" panose="020B0604020202020204" pitchFamily="34" charset="0"/>
              <a:buChar char="•"/>
            </a:pPr>
            <a:r>
              <a:rPr lang="en-US" sz="1600" dirty="0"/>
              <a:t>For each case, only keep the individuals with the </a:t>
            </a:r>
            <a:r>
              <a:rPr lang="en-US" sz="1600" dirty="0">
                <a:solidFill>
                  <a:srgbClr val="3F4EFF"/>
                </a:solidFill>
              </a:rPr>
              <a:t>best case-fitness</a:t>
            </a:r>
          </a:p>
          <a:p>
            <a:pPr marL="1028700" lvl="1" indent="-342900">
              <a:buFont typeface="Arial" panose="020B0604020202020204" pitchFamily="34" charset="0"/>
              <a:buChar char="•"/>
            </a:pPr>
            <a:r>
              <a:rPr lang="en-US" sz="1600" dirty="0"/>
              <a:t>Stop if only one individual retains</a:t>
            </a:r>
          </a:p>
          <a:p>
            <a:pPr marL="342900" indent="-342900">
              <a:buFont typeface="Arial" panose="020B0604020202020204" pitchFamily="34" charset="0"/>
              <a:buChar char="•"/>
            </a:pPr>
            <a:r>
              <a:rPr lang="en-US" sz="2000" dirty="0"/>
              <a:t>Case definition</a:t>
            </a:r>
          </a:p>
          <a:p>
            <a:pPr marL="1028700" lvl="1" indent="-342900">
              <a:buFont typeface="Arial" panose="020B0604020202020204" pitchFamily="34" charset="0"/>
              <a:buChar char="•"/>
            </a:pPr>
            <a:r>
              <a:rPr lang="en-US" sz="1600" dirty="0"/>
              <a:t>Instances: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B9776A-15E7-5743-C5C1-BA1602167BE5}"/>
                  </a:ext>
                </a:extLst>
              </p:cNvPr>
              <p:cNvSpPr txBox="1"/>
              <p:nvPr/>
            </p:nvSpPr>
            <p:spPr>
              <a:xfrm>
                <a:off x="2867234" y="2898794"/>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𝑔</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1" i="1">
                                              <a:latin typeface="Cambria Math" panose="02040503050406030204" pitchFamily="18" charset="0"/>
                                            </a:rPr>
                                            <m:t>𝒙</m:t>
                                          </m:r>
                                        </m:e>
                                        <m:sub>
                                          <m:r>
                                            <a:rPr lang="en-US" sz="1200" i="1">
                                              <a:latin typeface="Cambria Math" panose="02040503050406030204" pitchFamily="18" charset="0"/>
                                            </a:rPr>
                                            <m:t>𝑖</m:t>
                                          </m:r>
                                        </m:sub>
                                      </m:sSub>
                                    </m:e>
                                  </m:d>
                                </m:e>
                              </m:d>
                            </m:e>
                            <m:sup>
                              <m:r>
                                <a:rPr lang="en-US" sz="1200" i="1">
                                  <a:latin typeface="Cambria Math" panose="02040503050406030204" pitchFamily="18" charset="0"/>
                                </a:rPr>
                                <m:t>2</m:t>
                              </m:r>
                            </m:sup>
                          </m:sSup>
                        </m:e>
                      </m:nary>
                      <m:r>
                        <a:rPr lang="en-US" sz="1200" i="1">
                          <a:latin typeface="Cambria Math" panose="02040503050406030204" pitchFamily="18" charset="0"/>
                        </a:rPr>
                        <m:t> </m:t>
                      </m:r>
                    </m:oMath>
                  </m:oMathPara>
                </a14:m>
                <a:endParaRPr lang="en-US" sz="1600" dirty="0"/>
              </a:p>
            </p:txBody>
          </p:sp>
        </mc:Choice>
        <mc:Fallback xmlns="">
          <p:sp>
            <p:nvSpPr>
              <p:cNvPr id="12" name="TextBox 11">
                <a:extLst>
                  <a:ext uri="{FF2B5EF4-FFF2-40B4-BE49-F238E27FC236}">
                    <a16:creationId xmlns:a16="http://schemas.microsoft.com/office/drawing/2014/main" id="{EFB9776A-15E7-5743-C5C1-BA1602167BE5}"/>
                  </a:ext>
                </a:extLst>
              </p:cNvPr>
              <p:cNvSpPr txBox="1">
                <a:spLocks noRot="1" noChangeAspect="1" noMove="1" noResize="1" noEditPoints="1" noAdjustHandles="1" noChangeArrowheads="1" noChangeShapeType="1" noTextEdit="1"/>
              </p:cNvSpPr>
              <p:nvPr/>
            </p:nvSpPr>
            <p:spPr>
              <a:xfrm>
                <a:off x="2867234" y="2898794"/>
                <a:ext cx="3409532" cy="611642"/>
              </a:xfrm>
              <a:prstGeom prst="rect">
                <a:avLst/>
              </a:prstGeom>
              <a:blipFill>
                <a:blip r:embed="rId2"/>
                <a:stretch>
                  <a:fillRect t="-89796" b="-14285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6F810A7-8BA6-030B-1FA7-6567476DB43C}"/>
              </a:ext>
            </a:extLst>
          </p:cNvPr>
          <p:cNvSpPr>
            <a:spLocks noGrp="1"/>
          </p:cNvSpPr>
          <p:nvPr>
            <p:ph type="title"/>
          </p:nvPr>
        </p:nvSpPr>
        <p:spPr/>
        <p:txBody>
          <a:bodyPr/>
          <a:lstStyle/>
          <a:p>
            <a:r>
              <a:rPr lang="en-US" dirty="0"/>
              <a:t>Lexicase Selection</a:t>
            </a:r>
          </a:p>
        </p:txBody>
      </p:sp>
      <p:sp>
        <p:nvSpPr>
          <p:cNvPr id="4" name="Slide Number Placeholder 3">
            <a:extLst>
              <a:ext uri="{FF2B5EF4-FFF2-40B4-BE49-F238E27FC236}">
                <a16:creationId xmlns:a16="http://schemas.microsoft.com/office/drawing/2014/main" id="{D06138B8-2B18-45B1-F930-E174B8AD43FF}"/>
              </a:ext>
            </a:extLst>
          </p:cNvPr>
          <p:cNvSpPr>
            <a:spLocks noGrp="1"/>
          </p:cNvSpPr>
          <p:nvPr>
            <p:ph type="sldNum" sz="quarter" idx="12"/>
          </p:nvPr>
        </p:nvSpPr>
        <p:spPr/>
        <p:txBody>
          <a:bodyPr/>
          <a:lstStyle/>
          <a:p>
            <a:fld id="{F0FE092E-0505-704E-8CB1-0C6282EBDE1F}" type="slidenum">
              <a:rPr lang="en-PT" smtClean="0"/>
              <a:t>56</a:t>
            </a:fld>
            <a:endParaRPr lang="en-PT"/>
          </a:p>
        </p:txBody>
      </p:sp>
      <p:pic>
        <p:nvPicPr>
          <p:cNvPr id="6" name="Picture 5" descr="A diagram of a diagram&#10;&#10;Description automatically generated">
            <a:extLst>
              <a:ext uri="{FF2B5EF4-FFF2-40B4-BE49-F238E27FC236}">
                <a16:creationId xmlns:a16="http://schemas.microsoft.com/office/drawing/2014/main" id="{CBBC7763-888F-14F5-A27F-16FF2A73A468}"/>
              </a:ext>
            </a:extLst>
          </p:cNvPr>
          <p:cNvPicPr>
            <a:picLocks noChangeAspect="1"/>
          </p:cNvPicPr>
          <p:nvPr/>
        </p:nvPicPr>
        <p:blipFill>
          <a:blip r:embed="rId3"/>
          <a:stretch>
            <a:fillRect/>
          </a:stretch>
        </p:blipFill>
        <p:spPr>
          <a:xfrm>
            <a:off x="1706500" y="4136653"/>
            <a:ext cx="4429640" cy="1941760"/>
          </a:xfrm>
          <a:prstGeom prst="rect">
            <a:avLst/>
          </a:prstGeom>
        </p:spPr>
      </p:pic>
      <p:graphicFrame>
        <p:nvGraphicFramePr>
          <p:cNvPr id="7" name="Table 6">
            <a:extLst>
              <a:ext uri="{FF2B5EF4-FFF2-40B4-BE49-F238E27FC236}">
                <a16:creationId xmlns:a16="http://schemas.microsoft.com/office/drawing/2014/main" id="{5588E3D0-B4EA-2DD9-1AB1-6AC1473E1F31}"/>
              </a:ext>
            </a:extLst>
          </p:cNvPr>
          <p:cNvGraphicFramePr>
            <a:graphicFrameLocks noGrp="1"/>
          </p:cNvGraphicFramePr>
          <p:nvPr>
            <p:extLst>
              <p:ext uri="{D42A27DB-BD31-4B8C-83A1-F6EECF244321}">
                <p14:modId xmlns:p14="http://schemas.microsoft.com/office/powerpoint/2010/main" val="3353623539"/>
              </p:ext>
            </p:extLst>
          </p:nvPr>
        </p:nvGraphicFramePr>
        <p:xfrm>
          <a:off x="564107" y="6078414"/>
          <a:ext cx="7622462" cy="762000"/>
        </p:xfrm>
        <a:graphic>
          <a:graphicData uri="http://schemas.openxmlformats.org/drawingml/2006/table">
            <a:tbl>
              <a:tblPr/>
              <a:tblGrid>
                <a:gridCol w="7622462">
                  <a:extLst>
                    <a:ext uri="{9D8B030D-6E8A-4147-A177-3AD203B41FA5}">
                      <a16:colId xmlns:a16="http://schemas.microsoft.com/office/drawing/2014/main" val="483361165"/>
                    </a:ext>
                  </a:extLst>
                </a:gridCol>
              </a:tblGrid>
              <a:tr h="0">
                <a:tc>
                  <a:txBody>
                    <a:bodyPr/>
                    <a:lstStyle/>
                    <a:p>
                      <a:pPr marL="171450" indent="-171450" fontAlgn="t">
                        <a:buFont typeface="Arial" panose="020B0604020202020204" pitchFamily="34" charset="0"/>
                        <a:buChar char="•"/>
                      </a:pPr>
                      <a:r>
                        <a:rPr lang="en-NZ" sz="1000" dirty="0">
                          <a:effectLst/>
                          <a:latin typeface="+mn-lt"/>
                        </a:rPr>
                        <a:t>Helmuth, T., Spector, L., &amp; Matheson, J. (2014). Solving uncompromising problems with lexicase selection. </a:t>
                      </a:r>
                      <a:r>
                        <a:rPr lang="en-NZ" sz="1000" i="1" dirty="0">
                          <a:effectLst/>
                          <a:latin typeface="+mn-lt"/>
                        </a:rPr>
                        <a:t>IEEE Transactions on Evolutionary Computation</a:t>
                      </a:r>
                      <a:r>
                        <a:rPr lang="en-NZ" sz="1000" dirty="0">
                          <a:effectLst/>
                          <a:latin typeface="+mn-lt"/>
                        </a:rPr>
                        <a:t>, </a:t>
                      </a:r>
                      <a:r>
                        <a:rPr lang="en-NZ" sz="1000" i="1" dirty="0">
                          <a:effectLst/>
                          <a:latin typeface="+mn-lt"/>
                        </a:rPr>
                        <a:t>19</a:t>
                      </a:r>
                      <a:r>
                        <a:rPr lang="en-NZ" sz="1000" dirty="0">
                          <a:effectLst/>
                          <a:latin typeface="+mn-lt"/>
                        </a:rPr>
                        <a:t>(5), </a:t>
                      </a:r>
                      <a:r>
                        <a:rPr lang="en-NZ" sz="1000">
                          <a:effectLst/>
                          <a:latin typeface="+mn-lt"/>
                        </a:rPr>
                        <a:t>630-643.</a:t>
                      </a:r>
                    </a:p>
                    <a:p>
                      <a:pPr marL="171450" indent="-171450" fontAlgn="t">
                        <a:buFont typeface="Arial" panose="020B0604020202020204" pitchFamily="34" charset="0"/>
                        <a:buChar char="•"/>
                      </a:pPr>
                      <a:r>
                        <a:rPr lang="en-NZ" sz="1000">
                          <a:effectLst/>
                          <a:latin typeface="+mn-lt"/>
                        </a:rPr>
                        <a:t>Xu, M., Mei, Y., Zhang, F., &amp; Zhang, M. (2023). Genetic programming with lexicase selection for large-scale dynamic flexible job shop scheduling. IEEE Transactions on Evolutionary Computation.</a:t>
                      </a:r>
                      <a:endParaRPr lang="en-NZ" sz="1000" dirty="0">
                        <a:effectLst/>
                        <a:latin typeface="+mn-lt"/>
                      </a:endParaRPr>
                    </a:p>
                  </a:txBody>
                  <a:tcPr marT="76200" marB="76200">
                    <a:lnL>
                      <a:noFill/>
                    </a:lnL>
                    <a:lnR>
                      <a:noFill/>
                    </a:lnR>
                    <a:lnT>
                      <a:noFill/>
                    </a:lnT>
                    <a:lnB>
                      <a:noFill/>
                    </a:lnB>
                    <a:noFill/>
                  </a:tcPr>
                </a:tc>
                <a:extLst>
                  <a:ext uri="{0D108BD9-81ED-4DB2-BD59-A6C34878D82A}">
                    <a16:rowId xmlns:a16="http://schemas.microsoft.com/office/drawing/2014/main" val="4006150969"/>
                  </a:ext>
                </a:extLst>
              </a:tr>
            </a:tbl>
          </a:graphicData>
        </a:graphic>
      </p:graphicFrame>
      <p:sp>
        <p:nvSpPr>
          <p:cNvPr id="8" name="Rectangle 1">
            <a:extLst>
              <a:ext uri="{FF2B5EF4-FFF2-40B4-BE49-F238E27FC236}">
                <a16:creationId xmlns:a16="http://schemas.microsoft.com/office/drawing/2014/main" id="{560FD592-6D35-D547-24E3-5BE9981D20F7}"/>
              </a:ext>
            </a:extLst>
          </p:cNvPr>
          <p:cNvSpPr>
            <a:spLocks noChangeArrowheads="1"/>
          </p:cNvSpPr>
          <p:nvPr/>
        </p:nvSpPr>
        <p:spPr bwMode="auto">
          <a:xfrm>
            <a:off x="2486025" y="304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ular Callout 9">
            <a:extLst>
              <a:ext uri="{FF2B5EF4-FFF2-40B4-BE49-F238E27FC236}">
                <a16:creationId xmlns:a16="http://schemas.microsoft.com/office/drawing/2014/main" id="{C83EC63E-B4DA-E81B-82A8-70A772720E5A}"/>
              </a:ext>
            </a:extLst>
          </p:cNvPr>
          <p:cNvSpPr/>
          <p:nvPr/>
        </p:nvSpPr>
        <p:spPr>
          <a:xfrm>
            <a:off x="6353712" y="2853496"/>
            <a:ext cx="1419456" cy="351118"/>
          </a:xfrm>
          <a:prstGeom prst="wedgeRectCallout">
            <a:avLst>
              <a:gd name="adj1" fmla="val -113605"/>
              <a:gd name="adj2" fmla="val 447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9CD290-7974-1D1A-6B06-E9BB37017AEA}"/>
                  </a:ext>
                </a:extLst>
              </p:cNvPr>
              <p:cNvSpPr txBox="1"/>
              <p:nvPr/>
            </p:nvSpPr>
            <p:spPr>
              <a:xfrm>
                <a:off x="2867234" y="3444248"/>
                <a:ext cx="3409532" cy="611642"/>
              </a:xfrm>
              <a:prstGeom prst="rect">
                <a:avLst/>
              </a:prstGeom>
              <a:noFill/>
            </p:spPr>
            <p:txBody>
              <a:bodyPr wrap="square">
                <a:spAutoFit/>
              </a:bodyPr>
              <a:lstStyle/>
              <a:p>
                <a:pPr marL="685800" lvl="1"/>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𝑓𝑖𝑡𝑛𝑒𝑠𝑠</m:t>
                      </m:r>
                      <m:r>
                        <a:rPr lang="en-US" sz="1200" i="1" smtClean="0">
                          <a:latin typeface="Cambria Math" panose="02040503050406030204" pitchFamily="18" charset="0"/>
                        </a:rPr>
                        <m:t>=</m:t>
                      </m:r>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𝑁</m:t>
                          </m:r>
                        </m:sup>
                        <m:e>
                          <m:r>
                            <a:rPr lang="en-US" sz="1200" b="0" i="1" smtClean="0">
                              <a:latin typeface="Cambria Math" panose="02040503050406030204" pitchFamily="18" charset="0"/>
                            </a:rPr>
                            <m:t>𝑜𝑏𝑗</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Γ</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𝑖</m:t>
                              </m:r>
                            </m:e>
                          </m:d>
                        </m:e>
                      </m:nary>
                      <m:r>
                        <a:rPr lang="en-US" sz="1200" i="1">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879CD290-7974-1D1A-6B06-E9BB37017AEA}"/>
                  </a:ext>
                </a:extLst>
              </p:cNvPr>
              <p:cNvSpPr txBox="1">
                <a:spLocks noRot="1" noChangeAspect="1" noMove="1" noResize="1" noEditPoints="1" noAdjustHandles="1" noChangeArrowheads="1" noChangeShapeType="1" noTextEdit="1"/>
              </p:cNvSpPr>
              <p:nvPr/>
            </p:nvSpPr>
            <p:spPr>
              <a:xfrm>
                <a:off x="2867234" y="3444248"/>
                <a:ext cx="3409532" cy="611642"/>
              </a:xfrm>
              <a:prstGeom prst="rect">
                <a:avLst/>
              </a:prstGeom>
              <a:blipFill>
                <a:blip r:embed="rId4"/>
                <a:stretch>
                  <a:fillRect t="-89796" b="-142857"/>
                </a:stretch>
              </a:blipFill>
            </p:spPr>
            <p:txBody>
              <a:bodyPr/>
              <a:lstStyle/>
              <a:p>
                <a:r>
                  <a:rPr lang="en-US">
                    <a:noFill/>
                  </a:rPr>
                  <a:t> </a:t>
                </a:r>
              </a:p>
            </p:txBody>
          </p:sp>
        </mc:Fallback>
      </mc:AlternateContent>
      <p:sp>
        <p:nvSpPr>
          <p:cNvPr id="15" name="Rectangular Callout 14">
            <a:extLst>
              <a:ext uri="{FF2B5EF4-FFF2-40B4-BE49-F238E27FC236}">
                <a16:creationId xmlns:a16="http://schemas.microsoft.com/office/drawing/2014/main" id="{56038731-BCD3-5822-175F-3FB0488951E9}"/>
              </a:ext>
            </a:extLst>
          </p:cNvPr>
          <p:cNvSpPr/>
          <p:nvPr/>
        </p:nvSpPr>
        <p:spPr>
          <a:xfrm>
            <a:off x="6143456" y="3415195"/>
            <a:ext cx="1216671" cy="351118"/>
          </a:xfrm>
          <a:prstGeom prst="wedgeRectCallout">
            <a:avLst>
              <a:gd name="adj1" fmla="val -118026"/>
              <a:gd name="adj2" fmla="val 4778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Case-fitness</a:t>
            </a:r>
          </a:p>
        </p:txBody>
      </p:sp>
    </p:spTree>
    <p:extLst>
      <p:ext uri="{BB962C8B-B14F-4D97-AF65-F5344CB8AC3E}">
        <p14:creationId xmlns:p14="http://schemas.microsoft.com/office/powerpoint/2010/main" val="2343395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4E72-9079-455E-B9EB-DFCFD9730351}"/>
              </a:ext>
            </a:extLst>
          </p:cNvPr>
          <p:cNvSpPr>
            <a:spLocks noGrp="1"/>
          </p:cNvSpPr>
          <p:nvPr>
            <p:ph type="title"/>
          </p:nvPr>
        </p:nvSpPr>
        <p:spPr/>
        <p:txBody>
          <a:bodyPr/>
          <a:lstStyle/>
          <a:p>
            <a:r>
              <a:rPr lang="en-US" dirty="0"/>
              <a:t>Genetic Operators</a:t>
            </a:r>
          </a:p>
        </p:txBody>
      </p:sp>
      <p:sp>
        <p:nvSpPr>
          <p:cNvPr id="3" name="Content Placeholder 2">
            <a:extLst>
              <a:ext uri="{FF2B5EF4-FFF2-40B4-BE49-F238E27FC236}">
                <a16:creationId xmlns:a16="http://schemas.microsoft.com/office/drawing/2014/main" id="{4B82D2EC-89C6-E440-23A9-C424BCCD8558}"/>
              </a:ext>
            </a:extLst>
          </p:cNvPr>
          <p:cNvSpPr>
            <a:spLocks noGrp="1"/>
          </p:cNvSpPr>
          <p:nvPr>
            <p:ph idx="1"/>
          </p:nvPr>
        </p:nvSpPr>
        <p:spPr/>
        <p:txBody>
          <a:bodyPr/>
          <a:lstStyle/>
          <a:p>
            <a:pPr marL="342900" indent="-342900">
              <a:buFont typeface="Arial" panose="020B0604020202020204" pitchFamily="34" charset="0"/>
              <a:buChar char="•"/>
            </a:pPr>
            <a:r>
              <a:rPr lang="en-US" dirty="0"/>
              <a:t>Completely random</a:t>
            </a:r>
          </a:p>
          <a:p>
            <a:pPr marL="342900" indent="-342900">
              <a:buFont typeface="Arial" panose="020B0604020202020204" pitchFamily="34" charset="0"/>
              <a:buChar char="•"/>
            </a:pPr>
            <a:r>
              <a:rPr lang="en-US" b="1" dirty="0">
                <a:solidFill>
                  <a:srgbClr val="3F4EFF"/>
                </a:solidFill>
              </a:rPr>
              <a:t>Adaptive</a:t>
            </a:r>
            <a:r>
              <a:rPr lang="en-US" dirty="0"/>
              <a:t> during the search process</a:t>
            </a:r>
          </a:p>
          <a:p>
            <a:pPr marL="1028700" lvl="1" indent="-342900">
              <a:buFont typeface="Arial" panose="020B0604020202020204" pitchFamily="34" charset="0"/>
              <a:buChar char="•"/>
            </a:pPr>
            <a:r>
              <a:rPr lang="en-US" dirty="0"/>
              <a:t>Adjust the probability distribution of sampling nodes in mutation</a:t>
            </a:r>
          </a:p>
          <a:p>
            <a:pPr marL="1028700" lvl="1" indent="-342900">
              <a:buFont typeface="Arial" panose="020B0604020202020204" pitchFamily="34" charset="0"/>
              <a:buChar char="•"/>
            </a:pPr>
            <a:r>
              <a:rPr lang="en-US" dirty="0"/>
              <a:t>In crossover, replace less important sub-trees with more-important sub-trees</a:t>
            </a:r>
          </a:p>
        </p:txBody>
      </p:sp>
      <p:sp>
        <p:nvSpPr>
          <p:cNvPr id="4" name="Slide Number Placeholder 3">
            <a:extLst>
              <a:ext uri="{FF2B5EF4-FFF2-40B4-BE49-F238E27FC236}">
                <a16:creationId xmlns:a16="http://schemas.microsoft.com/office/drawing/2014/main" id="{0E14AC65-0631-FCA8-1EFD-D0553CE1B826}"/>
              </a:ext>
            </a:extLst>
          </p:cNvPr>
          <p:cNvSpPr>
            <a:spLocks noGrp="1"/>
          </p:cNvSpPr>
          <p:nvPr>
            <p:ph type="sldNum" sz="quarter" idx="12"/>
          </p:nvPr>
        </p:nvSpPr>
        <p:spPr/>
        <p:txBody>
          <a:bodyPr/>
          <a:lstStyle/>
          <a:p>
            <a:fld id="{F0FE092E-0505-704E-8CB1-0C6282EBDE1F}" type="slidenum">
              <a:rPr lang="en-PT" smtClean="0"/>
              <a:t>57</a:t>
            </a:fld>
            <a:endParaRPr lang="en-PT"/>
          </a:p>
        </p:txBody>
      </p:sp>
    </p:spTree>
    <p:extLst>
      <p:ext uri="{BB962C8B-B14F-4D97-AF65-F5344CB8AC3E}">
        <p14:creationId xmlns:p14="http://schemas.microsoft.com/office/powerpoint/2010/main" val="389953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0005-4D68-BC6C-F292-B3D1DEC24C86}"/>
              </a:ext>
            </a:extLst>
          </p:cNvPr>
          <p:cNvSpPr>
            <a:spLocks noGrp="1"/>
          </p:cNvSpPr>
          <p:nvPr>
            <p:ph type="title"/>
          </p:nvPr>
        </p:nvSpPr>
        <p:spPr/>
        <p:txBody>
          <a:bodyPr/>
          <a:lstStyle/>
          <a:p>
            <a:r>
              <a:rPr lang="en-US" dirty="0"/>
              <a:t>Adaptive Mutation</a:t>
            </a:r>
          </a:p>
        </p:txBody>
      </p:sp>
      <p:sp>
        <p:nvSpPr>
          <p:cNvPr id="3" name="Content Placeholder 2">
            <a:extLst>
              <a:ext uri="{FF2B5EF4-FFF2-40B4-BE49-F238E27FC236}">
                <a16:creationId xmlns:a16="http://schemas.microsoft.com/office/drawing/2014/main" id="{7A97BDDE-84D8-84EC-962F-701643B3D59F}"/>
              </a:ext>
            </a:extLst>
          </p:cNvPr>
          <p:cNvSpPr>
            <a:spLocks noGrp="1"/>
          </p:cNvSpPr>
          <p:nvPr>
            <p:ph idx="1"/>
          </p:nvPr>
        </p:nvSpPr>
        <p:spPr/>
        <p:txBody>
          <a:bodyPr/>
          <a:lstStyle/>
          <a:p>
            <a:pPr marL="342900" indent="-342900">
              <a:buFont typeface="Arial" panose="020B0604020202020204" pitchFamily="34" charset="0"/>
              <a:buChar char="•"/>
            </a:pPr>
            <a:r>
              <a:rPr lang="en-US" dirty="0">
                <a:solidFill>
                  <a:srgbClr val="3F4EFF"/>
                </a:solidFill>
              </a:rPr>
              <a:t>Adjust probability </a:t>
            </a:r>
            <a:r>
              <a:rPr lang="en-US" dirty="0"/>
              <a:t>of terminals based on historical </a:t>
            </a:r>
            <a:r>
              <a:rPr lang="en-US" dirty="0">
                <a:solidFill>
                  <a:srgbClr val="3F4EFF"/>
                </a:solidFill>
              </a:rPr>
              <a:t>occurrences</a:t>
            </a:r>
          </a:p>
          <a:p>
            <a:pPr marL="1028700" lvl="1" indent="-342900">
              <a:buFont typeface="Arial" panose="020B0604020202020204" pitchFamily="34" charset="0"/>
              <a:buChar char="•"/>
            </a:pPr>
            <a:r>
              <a:rPr lang="en-US" dirty="0"/>
              <a:t>A terminal is sampled with a higher probability if it occurs more often in individuals with better fitness</a:t>
            </a:r>
          </a:p>
          <a:p>
            <a:pPr marL="342900" indent="-342900">
              <a:buFont typeface="Arial" panose="020B0604020202020204" pitchFamily="34" charset="0"/>
              <a:buChar char="•"/>
            </a:pPr>
            <a:r>
              <a:rPr lang="en-US" dirty="0"/>
              <a:t>After each generation,</a:t>
            </a:r>
          </a:p>
        </p:txBody>
      </p:sp>
      <p:sp>
        <p:nvSpPr>
          <p:cNvPr id="4" name="Slide Number Placeholder 3">
            <a:extLst>
              <a:ext uri="{FF2B5EF4-FFF2-40B4-BE49-F238E27FC236}">
                <a16:creationId xmlns:a16="http://schemas.microsoft.com/office/drawing/2014/main" id="{DE6F16D1-AE13-4A98-EA1B-05438EEA3B33}"/>
              </a:ext>
            </a:extLst>
          </p:cNvPr>
          <p:cNvSpPr>
            <a:spLocks noGrp="1"/>
          </p:cNvSpPr>
          <p:nvPr>
            <p:ph type="sldNum" sz="quarter" idx="12"/>
          </p:nvPr>
        </p:nvSpPr>
        <p:spPr/>
        <p:txBody>
          <a:bodyPr/>
          <a:lstStyle/>
          <a:p>
            <a:fld id="{F0FE092E-0505-704E-8CB1-0C6282EBDE1F}" type="slidenum">
              <a:rPr lang="en-PT" smtClean="0"/>
              <a:t>58</a:t>
            </a:fld>
            <a:endParaRPr lang="en-PT"/>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F4709-9F38-2EBF-B7D7-5E1454C09CD5}"/>
                  </a:ext>
                </a:extLst>
              </p:cNvPr>
              <p:cNvSpPr txBox="1"/>
              <p:nvPr/>
            </p:nvSpPr>
            <p:spPr>
              <a:xfrm>
                <a:off x="2290125" y="3232672"/>
                <a:ext cx="4563750"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𝑐𝑜𝑢𝑛𝑡</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𝑓𝑖𝑡𝑛𝑒𝑠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𝑐𝑜𝑢𝑛𝑡</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den>
                          </m:f>
                        </m:e>
                      </m:nary>
                    </m:oMath>
                  </m:oMathPara>
                </a14:m>
                <a:endParaRPr lang="en-US" dirty="0"/>
              </a:p>
            </p:txBody>
          </p:sp>
        </mc:Choice>
        <mc:Fallback xmlns="">
          <p:sp>
            <p:nvSpPr>
              <p:cNvPr id="5" name="TextBox 4">
                <a:extLst>
                  <a:ext uri="{FF2B5EF4-FFF2-40B4-BE49-F238E27FC236}">
                    <a16:creationId xmlns:a16="http://schemas.microsoft.com/office/drawing/2014/main" id="{06AF4709-9F38-2EBF-B7D7-5E1454C09CD5}"/>
                  </a:ext>
                </a:extLst>
              </p:cNvPr>
              <p:cNvSpPr txBox="1">
                <a:spLocks noRot="1" noChangeAspect="1" noMove="1" noResize="1" noEditPoints="1" noAdjustHandles="1" noChangeArrowheads="1" noChangeShapeType="1" noTextEdit="1"/>
              </p:cNvSpPr>
              <p:nvPr/>
            </p:nvSpPr>
            <p:spPr>
              <a:xfrm>
                <a:off x="2290125" y="3232672"/>
                <a:ext cx="4563750" cy="810222"/>
              </a:xfrm>
              <a:prstGeom prst="rect">
                <a:avLst/>
              </a:prstGeom>
              <a:blipFill>
                <a:blip r:embed="rId2"/>
                <a:stretch>
                  <a:fillRect t="-106154" b="-161538"/>
                </a:stretch>
              </a:blipFill>
            </p:spPr>
            <p:txBody>
              <a:bodyPr/>
              <a:lstStyle/>
              <a:p>
                <a:r>
                  <a:rPr lang="en-US">
                    <a:noFill/>
                  </a:rPr>
                  <a:t> </a:t>
                </a:r>
              </a:p>
            </p:txBody>
          </p:sp>
        </mc:Fallback>
      </mc:AlternateContent>
      <p:pic>
        <p:nvPicPr>
          <p:cNvPr id="7" name="Picture 6" descr="A graph of a number of numbers&#10;&#10;Description automatically generated with medium confidence">
            <a:extLst>
              <a:ext uri="{FF2B5EF4-FFF2-40B4-BE49-F238E27FC236}">
                <a16:creationId xmlns:a16="http://schemas.microsoft.com/office/drawing/2014/main" id="{B39E3745-EC14-C4BD-3818-A97F7A880698}"/>
              </a:ext>
            </a:extLst>
          </p:cNvPr>
          <p:cNvPicPr>
            <a:picLocks noChangeAspect="1"/>
          </p:cNvPicPr>
          <p:nvPr/>
        </p:nvPicPr>
        <p:blipFill>
          <a:blip r:embed="rId3"/>
          <a:stretch>
            <a:fillRect/>
          </a:stretch>
        </p:blipFill>
        <p:spPr>
          <a:xfrm>
            <a:off x="2583554" y="4042894"/>
            <a:ext cx="3505275" cy="2060023"/>
          </a:xfrm>
          <a:prstGeom prst="rect">
            <a:avLst/>
          </a:prstGeom>
        </p:spPr>
      </p:pic>
      <p:sp>
        <p:nvSpPr>
          <p:cNvPr id="9" name="TextBox 8">
            <a:extLst>
              <a:ext uri="{FF2B5EF4-FFF2-40B4-BE49-F238E27FC236}">
                <a16:creationId xmlns:a16="http://schemas.microsoft.com/office/drawing/2014/main" id="{5C52FCBF-CE89-BC48-B734-D6986B440CDB}"/>
              </a:ext>
            </a:extLst>
          </p:cNvPr>
          <p:cNvSpPr txBox="1"/>
          <p:nvPr/>
        </p:nvSpPr>
        <p:spPr>
          <a:xfrm>
            <a:off x="628650" y="6289909"/>
            <a:ext cx="7805345" cy="400110"/>
          </a:xfrm>
          <a:prstGeom prst="rect">
            <a:avLst/>
          </a:prstGeom>
          <a:noFill/>
        </p:spPr>
        <p:txBody>
          <a:bodyPr wrap="square">
            <a:spAutoFit/>
          </a:bodyPr>
          <a:lstStyle/>
          <a:p>
            <a:r>
              <a:rPr lang="en-NZ" sz="1000" b="0" i="0" dirty="0">
                <a:solidFill>
                  <a:srgbClr val="222222"/>
                </a:solidFill>
                <a:effectLst/>
                <a:highlight>
                  <a:srgbClr val="FFFFFF"/>
                </a:highlight>
              </a:rPr>
              <a:t>Riley, M., Mei, Y., &amp; Zhang, M. (2016, July). Improving job shop dispatching rules via terminal weighting and adaptive mutation in genetic programming. In </a:t>
            </a:r>
            <a:r>
              <a:rPr lang="en-NZ" sz="1000" b="0" i="1" dirty="0">
                <a:solidFill>
                  <a:srgbClr val="222222"/>
                </a:solidFill>
                <a:effectLst/>
                <a:highlight>
                  <a:srgbClr val="FFFFFF"/>
                </a:highlight>
              </a:rPr>
              <a:t>2016 IEEE Congress on Evolutionary Computation (CEC)</a:t>
            </a:r>
            <a:r>
              <a:rPr lang="en-NZ" sz="1000" b="0" i="0" dirty="0">
                <a:solidFill>
                  <a:srgbClr val="222222"/>
                </a:solidFill>
                <a:effectLst/>
                <a:highlight>
                  <a:srgbClr val="FFFFFF"/>
                </a:highlight>
              </a:rPr>
              <a:t> (pp. 3362-3369). IEEE.</a:t>
            </a:r>
            <a:endParaRPr lang="en-US" sz="1000" dirty="0"/>
          </a:p>
        </p:txBody>
      </p:sp>
    </p:spTree>
    <p:extLst>
      <p:ext uri="{BB962C8B-B14F-4D97-AF65-F5344CB8AC3E}">
        <p14:creationId xmlns:p14="http://schemas.microsoft.com/office/powerpoint/2010/main" val="4063057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FD9A-3F5A-A01C-4956-C645ED46D6CC}"/>
              </a:ext>
            </a:extLst>
          </p:cNvPr>
          <p:cNvSpPr>
            <a:spLocks noGrp="1"/>
          </p:cNvSpPr>
          <p:nvPr>
            <p:ph type="title"/>
          </p:nvPr>
        </p:nvSpPr>
        <p:spPr/>
        <p:txBody>
          <a:bodyPr/>
          <a:lstStyle/>
          <a:p>
            <a:r>
              <a:rPr lang="en-US" dirty="0"/>
              <a:t>Adaptive Crossover</a:t>
            </a:r>
          </a:p>
        </p:txBody>
      </p:sp>
      <p:sp>
        <p:nvSpPr>
          <p:cNvPr id="3" name="Content Placeholder 2">
            <a:extLst>
              <a:ext uri="{FF2B5EF4-FFF2-40B4-BE49-F238E27FC236}">
                <a16:creationId xmlns:a16="http://schemas.microsoft.com/office/drawing/2014/main" id="{BFF6D082-D04E-FA29-B619-B7888629C5C3}"/>
              </a:ext>
            </a:extLst>
          </p:cNvPr>
          <p:cNvSpPr>
            <a:spLocks noGrp="1"/>
          </p:cNvSpPr>
          <p:nvPr>
            <p:ph idx="1"/>
          </p:nvPr>
        </p:nvSpPr>
        <p:spPr>
          <a:xfrm>
            <a:off x="628650" y="1256427"/>
            <a:ext cx="7886700" cy="4746032"/>
          </a:xfrm>
        </p:spPr>
        <p:txBody>
          <a:bodyPr>
            <a:normAutofit/>
          </a:bodyPr>
          <a:lstStyle/>
          <a:p>
            <a:pPr marL="342900" indent="-342900">
              <a:buFont typeface="Arial" panose="020B0604020202020204" pitchFamily="34" charset="0"/>
              <a:buChar char="•"/>
            </a:pPr>
            <a:r>
              <a:rPr lang="en-US" sz="2000" b="1" dirty="0">
                <a:solidFill>
                  <a:srgbClr val="3F4EFF"/>
                </a:solidFill>
              </a:rPr>
              <a:t>Contribution</a:t>
            </a:r>
            <a:r>
              <a:rPr lang="en-US" sz="2000" dirty="0"/>
              <a:t> of a sub-tree to the individual based on </a:t>
            </a:r>
            <a:r>
              <a:rPr lang="en-US" sz="2000" b="1" dirty="0" err="1">
                <a:solidFill>
                  <a:srgbClr val="3F4EFF"/>
                </a:solidFill>
              </a:rPr>
              <a:t>behaviour</a:t>
            </a:r>
            <a:r>
              <a:rPr lang="en-US" sz="2000" b="1" dirty="0">
                <a:solidFill>
                  <a:srgbClr val="3F4EFF"/>
                </a:solidFill>
              </a:rPr>
              <a:t> consistency (correlation)</a:t>
            </a:r>
          </a:p>
          <a:p>
            <a:pPr marL="342900" indent="-342900">
              <a:buFont typeface="Arial" panose="020B0604020202020204" pitchFamily="34" charset="0"/>
              <a:buChar char="•"/>
            </a:pPr>
            <a:r>
              <a:rPr lang="en-US" sz="2000" dirty="0"/>
              <a:t>Less contribution will be more likely to be replaced</a:t>
            </a:r>
          </a:p>
        </p:txBody>
      </p:sp>
      <p:sp>
        <p:nvSpPr>
          <p:cNvPr id="4" name="Slide Number Placeholder 3">
            <a:extLst>
              <a:ext uri="{FF2B5EF4-FFF2-40B4-BE49-F238E27FC236}">
                <a16:creationId xmlns:a16="http://schemas.microsoft.com/office/drawing/2014/main" id="{06A5C8AA-5A3A-E76C-4004-29781FF177F2}"/>
              </a:ext>
            </a:extLst>
          </p:cNvPr>
          <p:cNvSpPr>
            <a:spLocks noGrp="1"/>
          </p:cNvSpPr>
          <p:nvPr>
            <p:ph type="sldNum" sz="quarter" idx="12"/>
          </p:nvPr>
        </p:nvSpPr>
        <p:spPr/>
        <p:txBody>
          <a:bodyPr/>
          <a:lstStyle/>
          <a:p>
            <a:fld id="{F0FE092E-0505-704E-8CB1-0C6282EBDE1F}" type="slidenum">
              <a:rPr lang="en-PT" smtClean="0"/>
              <a:t>59</a:t>
            </a:fld>
            <a:endParaRPr lang="en-PT"/>
          </a:p>
        </p:txBody>
      </p:sp>
      <p:pic>
        <p:nvPicPr>
          <p:cNvPr id="5" name="Picture 4">
            <a:extLst>
              <a:ext uri="{FF2B5EF4-FFF2-40B4-BE49-F238E27FC236}">
                <a16:creationId xmlns:a16="http://schemas.microsoft.com/office/drawing/2014/main" id="{C407A1B0-A890-09D9-4046-2AD3A81A27BB}"/>
              </a:ext>
            </a:extLst>
          </p:cNvPr>
          <p:cNvPicPr>
            <a:picLocks noChangeAspect="1"/>
          </p:cNvPicPr>
          <p:nvPr/>
        </p:nvPicPr>
        <p:blipFill>
          <a:blip r:embed="rId2"/>
          <a:stretch>
            <a:fillRect/>
          </a:stretch>
        </p:blipFill>
        <p:spPr>
          <a:xfrm>
            <a:off x="6441857" y="1890671"/>
            <a:ext cx="2293974" cy="4288734"/>
          </a:xfrm>
          <a:prstGeom prst="rect">
            <a:avLst/>
          </a:prstGeom>
        </p:spPr>
      </p:pic>
      <p:pic>
        <p:nvPicPr>
          <p:cNvPr id="6" name="Picture 5" descr="Diagram&#10;&#10;Description automatically generated">
            <a:extLst>
              <a:ext uri="{FF2B5EF4-FFF2-40B4-BE49-F238E27FC236}">
                <a16:creationId xmlns:a16="http://schemas.microsoft.com/office/drawing/2014/main" id="{AC36B89D-D2B7-A55D-8385-42ED7B33865E}"/>
              </a:ext>
            </a:extLst>
          </p:cNvPr>
          <p:cNvPicPr>
            <a:picLocks noChangeAspect="1"/>
          </p:cNvPicPr>
          <p:nvPr/>
        </p:nvPicPr>
        <p:blipFill>
          <a:blip r:embed="rId3"/>
          <a:stretch>
            <a:fillRect/>
          </a:stretch>
        </p:blipFill>
        <p:spPr>
          <a:xfrm>
            <a:off x="800976" y="2743027"/>
            <a:ext cx="4979437" cy="304246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00FB25F-E30A-DBD7-7D28-01B21896232C}"/>
              </a:ext>
            </a:extLst>
          </p:cNvPr>
          <p:cNvPicPr>
            <a:picLocks noChangeAspect="1"/>
          </p:cNvPicPr>
          <p:nvPr/>
        </p:nvPicPr>
        <p:blipFill>
          <a:blip r:embed="rId4"/>
          <a:stretch>
            <a:fillRect/>
          </a:stretch>
        </p:blipFill>
        <p:spPr>
          <a:xfrm>
            <a:off x="5326758" y="3375449"/>
            <a:ext cx="341249" cy="341249"/>
          </a:xfrm>
          <a:prstGeom prst="rect">
            <a:avLst/>
          </a:prstGeom>
          <a:solidFill>
            <a:schemeClr val="accent2">
              <a:lumMod val="20000"/>
              <a:lumOff val="80000"/>
            </a:schemeClr>
          </a:solidFill>
        </p:spPr>
      </p:pic>
      <p:pic>
        <p:nvPicPr>
          <p:cNvPr id="8" name="Picture 7" descr="Shape&#10;&#10;Description automatically generated with low confidence">
            <a:extLst>
              <a:ext uri="{FF2B5EF4-FFF2-40B4-BE49-F238E27FC236}">
                <a16:creationId xmlns:a16="http://schemas.microsoft.com/office/drawing/2014/main" id="{AF0B9682-80D3-7ABC-744A-5E6AA235D2AD}"/>
              </a:ext>
            </a:extLst>
          </p:cNvPr>
          <p:cNvPicPr>
            <a:picLocks noChangeAspect="1"/>
          </p:cNvPicPr>
          <p:nvPr/>
        </p:nvPicPr>
        <p:blipFill>
          <a:blip r:embed="rId5"/>
          <a:stretch>
            <a:fillRect/>
          </a:stretch>
        </p:blipFill>
        <p:spPr>
          <a:xfrm>
            <a:off x="687783" y="3375449"/>
            <a:ext cx="341249" cy="341249"/>
          </a:xfrm>
          <a:prstGeom prst="rect">
            <a:avLst/>
          </a:prstGeom>
          <a:solidFill>
            <a:schemeClr val="accent6">
              <a:lumMod val="20000"/>
              <a:lumOff val="80000"/>
            </a:schemeClr>
          </a:solidFill>
        </p:spPr>
      </p:pic>
      <p:pic>
        <p:nvPicPr>
          <p:cNvPr id="9" name="Picture 8" descr="Shape&#10;&#10;Description automatically generated with low confidence">
            <a:extLst>
              <a:ext uri="{FF2B5EF4-FFF2-40B4-BE49-F238E27FC236}">
                <a16:creationId xmlns:a16="http://schemas.microsoft.com/office/drawing/2014/main" id="{B776222A-67CD-0286-3281-3BBB3F26DD4D}"/>
              </a:ext>
            </a:extLst>
          </p:cNvPr>
          <p:cNvPicPr>
            <a:picLocks noChangeAspect="1"/>
          </p:cNvPicPr>
          <p:nvPr/>
        </p:nvPicPr>
        <p:blipFill>
          <a:blip r:embed="rId5"/>
          <a:stretch>
            <a:fillRect/>
          </a:stretch>
        </p:blipFill>
        <p:spPr>
          <a:xfrm>
            <a:off x="453278" y="4409845"/>
            <a:ext cx="341249" cy="341249"/>
          </a:xfrm>
          <a:prstGeom prst="rect">
            <a:avLst/>
          </a:prstGeom>
          <a:solidFill>
            <a:schemeClr val="accent6">
              <a:lumMod val="20000"/>
              <a:lumOff val="80000"/>
            </a:schemeClr>
          </a:solidFill>
        </p:spPr>
      </p:pic>
      <p:pic>
        <p:nvPicPr>
          <p:cNvPr id="10" name="Picture 9" descr="Shape&#10;&#10;Description automatically generated with low confidence">
            <a:extLst>
              <a:ext uri="{FF2B5EF4-FFF2-40B4-BE49-F238E27FC236}">
                <a16:creationId xmlns:a16="http://schemas.microsoft.com/office/drawing/2014/main" id="{3C32CE94-6A0B-215A-7486-FCEFA908A4A8}"/>
              </a:ext>
            </a:extLst>
          </p:cNvPr>
          <p:cNvPicPr>
            <a:picLocks noChangeAspect="1"/>
          </p:cNvPicPr>
          <p:nvPr/>
        </p:nvPicPr>
        <p:blipFill>
          <a:blip r:embed="rId5"/>
          <a:stretch>
            <a:fillRect/>
          </a:stretch>
        </p:blipFill>
        <p:spPr>
          <a:xfrm>
            <a:off x="5787761" y="4409845"/>
            <a:ext cx="341249" cy="341249"/>
          </a:xfrm>
          <a:prstGeom prst="rect">
            <a:avLst/>
          </a:prstGeom>
          <a:solidFill>
            <a:schemeClr val="accent6">
              <a:lumMod val="20000"/>
              <a:lumOff val="80000"/>
            </a:schemeClr>
          </a:solidFill>
        </p:spPr>
      </p:pic>
      <p:sp>
        <p:nvSpPr>
          <p:cNvPr id="14" name="TextBox 13">
            <a:extLst>
              <a:ext uri="{FF2B5EF4-FFF2-40B4-BE49-F238E27FC236}">
                <a16:creationId xmlns:a16="http://schemas.microsoft.com/office/drawing/2014/main" id="{0851BB64-C3A9-84E6-B25E-C9ADA3DB0F85}"/>
              </a:ext>
            </a:extLst>
          </p:cNvPr>
          <p:cNvSpPr txBox="1"/>
          <p:nvPr/>
        </p:nvSpPr>
        <p:spPr>
          <a:xfrm>
            <a:off x="448527" y="6276054"/>
            <a:ext cx="7716527"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&amp; Zhang, M. (2021). Correlation coefficient-based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recombinative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guidance for genetic programming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in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(3), 552-566.</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89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lstStyle/>
          <a:p>
            <a:r>
              <a:rPr lang="en-US" dirty="0"/>
              <a:t>Learning to (Better) Optimize</a:t>
            </a:r>
          </a:p>
        </p:txBody>
      </p:sp>
      <p:pic>
        <p:nvPicPr>
          <p:cNvPr id="6" name="Inhaltsplatzhalter 5">
            <a:extLst>
              <a:ext uri="{FF2B5EF4-FFF2-40B4-BE49-F238E27FC236}">
                <a16:creationId xmlns:a16="http://schemas.microsoft.com/office/drawing/2014/main" id="{D6B1CBFF-78D0-A83F-C183-5BC600C21220}"/>
              </a:ext>
            </a:extLst>
          </p:cNvPr>
          <p:cNvPicPr>
            <a:picLocks noGrp="1" noChangeAspect="1"/>
          </p:cNvPicPr>
          <p:nvPr>
            <p:ph idx="1"/>
          </p:nvPr>
        </p:nvPicPr>
        <p:blipFill>
          <a:blip r:embed="rId2"/>
          <a:stretch>
            <a:fillRect/>
          </a:stretch>
        </p:blipFill>
        <p:spPr>
          <a:xfrm>
            <a:off x="1005767" y="1256427"/>
            <a:ext cx="7509583" cy="5401512"/>
          </a:xfrm>
        </p:spPr>
      </p:pic>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6</a:t>
            </a:fld>
            <a:endParaRPr lang="en-PT"/>
          </a:p>
        </p:txBody>
      </p:sp>
    </p:spTree>
    <p:extLst>
      <p:ext uri="{BB962C8B-B14F-4D97-AF65-F5344CB8AC3E}">
        <p14:creationId xmlns:p14="http://schemas.microsoft.com/office/powerpoint/2010/main" val="2587723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9FCB-9232-49D1-3F5E-57C037A5DAC2}"/>
              </a:ext>
            </a:extLst>
          </p:cNvPr>
          <p:cNvSpPr>
            <a:spLocks noGrp="1"/>
          </p:cNvSpPr>
          <p:nvPr>
            <p:ph type="title"/>
          </p:nvPr>
        </p:nvSpPr>
        <p:spPr/>
        <p:txBody>
          <a:bodyPr/>
          <a:lstStyle/>
          <a:p>
            <a:r>
              <a:rPr lang="en-US" dirty="0"/>
              <a:t>Generality and Beyond</a:t>
            </a:r>
          </a:p>
        </p:txBody>
      </p:sp>
      <p:sp>
        <p:nvSpPr>
          <p:cNvPr id="3" name="Content Placeholder 2">
            <a:extLst>
              <a:ext uri="{FF2B5EF4-FFF2-40B4-BE49-F238E27FC236}">
                <a16:creationId xmlns:a16="http://schemas.microsoft.com/office/drawing/2014/main" id="{8FA55D98-39CB-EFB3-4B23-296935287C9D}"/>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Hardly possible to have a generalist heuristic for ALL possible scenarios</a:t>
            </a:r>
          </a:p>
          <a:p>
            <a:pPr marL="342900" indent="-342900">
              <a:buFont typeface="Arial" panose="020B0604020202020204" pitchFamily="34" charset="0"/>
              <a:buChar char="•"/>
            </a:pPr>
            <a:r>
              <a:rPr lang="en-US" sz="2000" dirty="0"/>
              <a:t>Too much to learn specialist heuristic for each scenario</a:t>
            </a:r>
          </a:p>
          <a:p>
            <a:pPr marL="342900" indent="-342900">
              <a:buFont typeface="Arial" panose="020B0604020202020204" pitchFamily="34" charset="0"/>
              <a:buChar char="•"/>
            </a:pPr>
            <a:r>
              <a:rPr lang="en-US" sz="2000" b="1" dirty="0">
                <a:solidFill>
                  <a:srgbClr val="3F4EFF"/>
                </a:solidFill>
              </a:rPr>
              <a:t>Multitask Learning (parallel)</a:t>
            </a:r>
          </a:p>
          <a:p>
            <a:pPr marL="1028700" lvl="1" indent="-342900">
              <a:buFont typeface="Arial" panose="020B0604020202020204" pitchFamily="34" charset="0"/>
              <a:buChar char="•"/>
            </a:pPr>
            <a:r>
              <a:rPr lang="en-US" sz="1800" dirty="0"/>
              <a:t>Learn heuristics for multiple scenarios simultaneously</a:t>
            </a:r>
          </a:p>
          <a:p>
            <a:pPr marL="342900" indent="-342900">
              <a:buFont typeface="Arial" panose="020B0604020202020204" pitchFamily="34" charset="0"/>
              <a:buChar char="•"/>
            </a:pPr>
            <a:r>
              <a:rPr lang="en-US" sz="2000" b="1" dirty="0">
                <a:solidFill>
                  <a:srgbClr val="3F4EFF"/>
                </a:solidFill>
              </a:rPr>
              <a:t>Transfer Learning (sequential)</a:t>
            </a:r>
          </a:p>
          <a:p>
            <a:pPr marL="1028700" lvl="1" indent="-342900">
              <a:buFont typeface="Arial" panose="020B0604020202020204" pitchFamily="34" charset="0"/>
              <a:buChar char="•"/>
            </a:pPr>
            <a:r>
              <a:rPr lang="en-US" sz="1800" dirty="0"/>
              <a:t>Reuse knowledge to improve learning performance for new scenarios</a:t>
            </a:r>
            <a:endParaRPr lang="en-US" dirty="0"/>
          </a:p>
        </p:txBody>
      </p:sp>
      <p:sp>
        <p:nvSpPr>
          <p:cNvPr id="4" name="Slide Number Placeholder 3">
            <a:extLst>
              <a:ext uri="{FF2B5EF4-FFF2-40B4-BE49-F238E27FC236}">
                <a16:creationId xmlns:a16="http://schemas.microsoft.com/office/drawing/2014/main" id="{E5C15211-2CC7-EA5D-07CA-69C2F8398F8F}"/>
              </a:ext>
            </a:extLst>
          </p:cNvPr>
          <p:cNvSpPr>
            <a:spLocks noGrp="1"/>
          </p:cNvSpPr>
          <p:nvPr>
            <p:ph type="sldNum" sz="quarter" idx="12"/>
          </p:nvPr>
        </p:nvSpPr>
        <p:spPr/>
        <p:txBody>
          <a:bodyPr/>
          <a:lstStyle/>
          <a:p>
            <a:fld id="{F0FE092E-0505-704E-8CB1-0C6282EBDE1F}" type="slidenum">
              <a:rPr lang="en-PT" smtClean="0"/>
              <a:t>60</a:t>
            </a:fld>
            <a:endParaRPr lang="en-PT"/>
          </a:p>
        </p:txBody>
      </p:sp>
      <p:pic>
        <p:nvPicPr>
          <p:cNvPr id="5" name="Picture 4" descr="A picture containing graphical user interface&#10;&#10;Description automatically generated">
            <a:extLst>
              <a:ext uri="{FF2B5EF4-FFF2-40B4-BE49-F238E27FC236}">
                <a16:creationId xmlns:a16="http://schemas.microsoft.com/office/drawing/2014/main" id="{BFF1BD7B-F843-9D6C-6821-A7A2180652BC}"/>
              </a:ext>
            </a:extLst>
          </p:cNvPr>
          <p:cNvPicPr>
            <a:picLocks noChangeAspect="1"/>
          </p:cNvPicPr>
          <p:nvPr/>
        </p:nvPicPr>
        <p:blipFill>
          <a:blip r:embed="rId2"/>
          <a:stretch>
            <a:fillRect/>
          </a:stretch>
        </p:blipFill>
        <p:spPr>
          <a:xfrm>
            <a:off x="6387670" y="5432708"/>
            <a:ext cx="1312190" cy="903953"/>
          </a:xfrm>
          <a:prstGeom prst="rect">
            <a:avLst/>
          </a:prstGeom>
        </p:spPr>
      </p:pic>
      <p:pic>
        <p:nvPicPr>
          <p:cNvPr id="6" name="Picture 5" descr="Diagram&#10;&#10;Description automatically generated">
            <a:extLst>
              <a:ext uri="{FF2B5EF4-FFF2-40B4-BE49-F238E27FC236}">
                <a16:creationId xmlns:a16="http://schemas.microsoft.com/office/drawing/2014/main" id="{82CE2DA3-8D78-307E-2A8B-D08AC28149DE}"/>
              </a:ext>
            </a:extLst>
          </p:cNvPr>
          <p:cNvPicPr>
            <a:picLocks noChangeAspect="1"/>
          </p:cNvPicPr>
          <p:nvPr/>
        </p:nvPicPr>
        <p:blipFill>
          <a:blip r:embed="rId3"/>
          <a:stretch>
            <a:fillRect/>
          </a:stretch>
        </p:blipFill>
        <p:spPr>
          <a:xfrm>
            <a:off x="3785029" y="5420939"/>
            <a:ext cx="1573942" cy="903953"/>
          </a:xfrm>
          <a:prstGeom prst="rect">
            <a:avLst/>
          </a:prstGeom>
        </p:spPr>
      </p:pic>
      <p:pic>
        <p:nvPicPr>
          <p:cNvPr id="7" name="Picture 6" descr="Diagram&#10;&#10;Description automatically generated">
            <a:extLst>
              <a:ext uri="{FF2B5EF4-FFF2-40B4-BE49-F238E27FC236}">
                <a16:creationId xmlns:a16="http://schemas.microsoft.com/office/drawing/2014/main" id="{AFD6D1CF-8971-A2A2-1BA1-E681A9EB3F91}"/>
              </a:ext>
            </a:extLst>
          </p:cNvPr>
          <p:cNvPicPr>
            <a:picLocks noChangeAspect="1"/>
          </p:cNvPicPr>
          <p:nvPr/>
        </p:nvPicPr>
        <p:blipFill>
          <a:blip r:embed="rId4"/>
          <a:stretch>
            <a:fillRect/>
          </a:stretch>
        </p:blipFill>
        <p:spPr>
          <a:xfrm>
            <a:off x="991029" y="5432708"/>
            <a:ext cx="1765301" cy="918759"/>
          </a:xfrm>
          <a:prstGeom prst="rect">
            <a:avLst/>
          </a:prstGeom>
        </p:spPr>
      </p:pic>
      <p:sp>
        <p:nvSpPr>
          <p:cNvPr id="8" name="Cloud 7">
            <a:extLst>
              <a:ext uri="{FF2B5EF4-FFF2-40B4-BE49-F238E27FC236}">
                <a16:creationId xmlns:a16="http://schemas.microsoft.com/office/drawing/2014/main" id="{8FDCE031-F4A4-A8A1-ADEF-4C67DE635F19}"/>
              </a:ext>
            </a:extLst>
          </p:cNvPr>
          <p:cNvSpPr/>
          <p:nvPr/>
        </p:nvSpPr>
        <p:spPr>
          <a:xfrm>
            <a:off x="1788382" y="3871622"/>
            <a:ext cx="1989437" cy="914400"/>
          </a:xfrm>
          <a:prstGeom prst="cloud">
            <a:avLst/>
          </a:prstGeom>
          <a:solidFill>
            <a:schemeClr val="accent6">
              <a:lumMod val="60000"/>
              <a:lumOff val="40000"/>
              <a:alpha val="695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1</a:t>
            </a:r>
          </a:p>
        </p:txBody>
      </p:sp>
      <p:sp>
        <p:nvSpPr>
          <p:cNvPr id="9" name="Cloud 8">
            <a:extLst>
              <a:ext uri="{FF2B5EF4-FFF2-40B4-BE49-F238E27FC236}">
                <a16:creationId xmlns:a16="http://schemas.microsoft.com/office/drawing/2014/main" id="{70CB5F2B-2133-F3DB-ED50-A3AF11C8EC98}"/>
              </a:ext>
            </a:extLst>
          </p:cNvPr>
          <p:cNvSpPr/>
          <p:nvPr/>
        </p:nvSpPr>
        <p:spPr>
          <a:xfrm>
            <a:off x="3200997" y="3897880"/>
            <a:ext cx="1989437" cy="914400"/>
          </a:xfrm>
          <a:prstGeom prst="cloud">
            <a:avLst/>
          </a:prstGeom>
          <a:solidFill>
            <a:schemeClr val="bg1">
              <a:lumMod val="65000"/>
              <a:alpha val="696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2</a:t>
            </a:r>
          </a:p>
        </p:txBody>
      </p:sp>
      <p:sp>
        <p:nvSpPr>
          <p:cNvPr id="10" name="Cloud 9">
            <a:extLst>
              <a:ext uri="{FF2B5EF4-FFF2-40B4-BE49-F238E27FC236}">
                <a16:creationId xmlns:a16="http://schemas.microsoft.com/office/drawing/2014/main" id="{924F3095-9A94-9807-ABB1-9CAE660C8378}"/>
              </a:ext>
            </a:extLst>
          </p:cNvPr>
          <p:cNvSpPr/>
          <p:nvPr/>
        </p:nvSpPr>
        <p:spPr>
          <a:xfrm>
            <a:off x="4572000" y="3897880"/>
            <a:ext cx="1989437" cy="914400"/>
          </a:xfrm>
          <a:prstGeom prst="cloud">
            <a:avLst/>
          </a:prstGeom>
          <a:solidFill>
            <a:srgbClr val="00B050">
              <a:alpha val="6978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a:p>
            <a:pPr algn="ctr"/>
            <a:r>
              <a:rPr lang="en-US" dirty="0"/>
              <a:t>3</a:t>
            </a:r>
          </a:p>
        </p:txBody>
      </p:sp>
      <p:cxnSp>
        <p:nvCxnSpPr>
          <p:cNvPr id="11" name="Straight Arrow Connector 10">
            <a:extLst>
              <a:ext uri="{FF2B5EF4-FFF2-40B4-BE49-F238E27FC236}">
                <a16:creationId xmlns:a16="http://schemas.microsoft.com/office/drawing/2014/main" id="{7D0FAB52-1E01-7EC6-CF6C-75838E14BC58}"/>
              </a:ext>
            </a:extLst>
          </p:cNvPr>
          <p:cNvCxnSpPr>
            <a:stCxn id="8" idx="1"/>
            <a:endCxn id="7" idx="0"/>
          </p:cNvCxnSpPr>
          <p:nvPr/>
        </p:nvCxnSpPr>
        <p:spPr>
          <a:xfrm flipH="1">
            <a:off x="1873680" y="4785048"/>
            <a:ext cx="909421" cy="647660"/>
          </a:xfrm>
          <a:prstGeom prst="straightConnector1">
            <a:avLst/>
          </a:prstGeom>
          <a:ln w="28575">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76B66364-A062-19A2-CA06-DC00822A7D51}"/>
              </a:ext>
            </a:extLst>
          </p:cNvPr>
          <p:cNvCxnSpPr>
            <a:cxnSpLocks/>
            <a:stCxn id="9" idx="1"/>
            <a:endCxn id="6" idx="0"/>
          </p:cNvCxnSpPr>
          <p:nvPr/>
        </p:nvCxnSpPr>
        <p:spPr>
          <a:xfrm>
            <a:off x="4195716" y="4811306"/>
            <a:ext cx="376284" cy="609633"/>
          </a:xfrm>
          <a:prstGeom prst="straightConnector1">
            <a:avLst/>
          </a:prstGeom>
          <a:ln w="28575">
            <a:solidFill>
              <a:schemeClr val="bg1">
                <a:lumMod val="6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A20607A8-087D-7B9C-8B03-8F0C668E6A35}"/>
              </a:ext>
            </a:extLst>
          </p:cNvPr>
          <p:cNvCxnSpPr>
            <a:cxnSpLocks/>
            <a:stCxn id="10" idx="1"/>
            <a:endCxn id="5" idx="0"/>
          </p:cNvCxnSpPr>
          <p:nvPr/>
        </p:nvCxnSpPr>
        <p:spPr>
          <a:xfrm>
            <a:off x="5566719" y="4811306"/>
            <a:ext cx="1477046" cy="621402"/>
          </a:xfrm>
          <a:prstGeom prst="straightConnector1">
            <a:avLst/>
          </a:prstGeom>
          <a:ln w="28575">
            <a:solidFill>
              <a:srgbClr val="00B05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959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FC23-3BAA-00BC-5D74-2899B237F78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6201AE0-4487-40A5-E794-30FD2B2DC1C7}"/>
              </a:ext>
            </a:extLst>
          </p:cNvPr>
          <p:cNvSpPr>
            <a:spLocks noGrp="1"/>
          </p:cNvSpPr>
          <p:nvPr>
            <p:ph idx="1"/>
          </p:nvPr>
        </p:nvSpPr>
        <p:spPr>
          <a:xfrm>
            <a:off x="628650" y="1269791"/>
            <a:ext cx="7886700" cy="4746032"/>
          </a:xfrm>
        </p:spPr>
        <p:txBody>
          <a:bodyPr/>
          <a:lstStyle/>
          <a:p>
            <a:pPr marL="342900" indent="-342900">
              <a:buFont typeface="Arial" panose="020B0604020202020204" pitchFamily="34" charset="0"/>
              <a:buChar char="•"/>
            </a:pPr>
            <a:r>
              <a:rPr lang="en-US" sz="2000" dirty="0">
                <a:solidFill>
                  <a:srgbClr val="3F4EFF"/>
                </a:solidFill>
              </a:rPr>
              <a:t>Multiple subpopulations</a:t>
            </a:r>
            <a:r>
              <a:rPr lang="en-US" sz="2000" dirty="0"/>
              <a:t>, </a:t>
            </a:r>
            <a:r>
              <a:rPr lang="en-US" sz="2000" dirty="0">
                <a:solidFill>
                  <a:srgbClr val="3F4EFF"/>
                </a:solidFill>
              </a:rPr>
              <a:t>each for a task</a:t>
            </a:r>
          </a:p>
          <a:p>
            <a:pPr marL="342900" indent="-342900">
              <a:buFont typeface="Arial" panose="020B0604020202020204" pitchFamily="34" charset="0"/>
              <a:buChar char="•"/>
            </a:pPr>
            <a:r>
              <a:rPr lang="en-US" sz="2000" dirty="0"/>
              <a:t>subpopulations interact by </a:t>
            </a:r>
            <a:r>
              <a:rPr lang="en-US" sz="2000" dirty="0">
                <a:solidFill>
                  <a:srgbClr val="3F4EFF"/>
                </a:solidFill>
              </a:rPr>
              <a:t>crossover</a:t>
            </a:r>
            <a:r>
              <a:rPr lang="en-US" sz="2000" dirty="0"/>
              <a:t>, retaining only one offspring more similar to the origin task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7257284-328A-6AD8-BA6B-6175D54CA505}"/>
              </a:ext>
            </a:extLst>
          </p:cNvPr>
          <p:cNvSpPr>
            <a:spLocks noGrp="1"/>
          </p:cNvSpPr>
          <p:nvPr>
            <p:ph type="sldNum" sz="quarter" idx="12"/>
          </p:nvPr>
        </p:nvSpPr>
        <p:spPr/>
        <p:txBody>
          <a:bodyPr/>
          <a:lstStyle/>
          <a:p>
            <a:fld id="{F0FE092E-0505-704E-8CB1-0C6282EBDE1F}" type="slidenum">
              <a:rPr lang="en-PT" smtClean="0"/>
              <a:t>61</a:t>
            </a:fld>
            <a:endParaRPr lang="en-PT"/>
          </a:p>
        </p:txBody>
      </p:sp>
      <p:pic>
        <p:nvPicPr>
          <p:cNvPr id="5" name="Picture 4" descr="Diagram&#10;&#10;Description automatically generated">
            <a:extLst>
              <a:ext uri="{FF2B5EF4-FFF2-40B4-BE49-F238E27FC236}">
                <a16:creationId xmlns:a16="http://schemas.microsoft.com/office/drawing/2014/main" id="{02523AB9-ECE3-3146-10EF-2506182E05AC}"/>
              </a:ext>
            </a:extLst>
          </p:cNvPr>
          <p:cNvPicPr>
            <a:picLocks noChangeAspect="1"/>
          </p:cNvPicPr>
          <p:nvPr/>
        </p:nvPicPr>
        <p:blipFill>
          <a:blip r:embed="rId2"/>
          <a:stretch>
            <a:fillRect/>
          </a:stretch>
        </p:blipFill>
        <p:spPr>
          <a:xfrm>
            <a:off x="865318" y="2340492"/>
            <a:ext cx="3459256" cy="3813829"/>
          </a:xfrm>
          <a:prstGeom prst="rect">
            <a:avLst/>
          </a:prstGeom>
        </p:spPr>
      </p:pic>
      <p:pic>
        <p:nvPicPr>
          <p:cNvPr id="6" name="Picture 5" descr="Shape&#10;&#10;Description automatically generated">
            <a:extLst>
              <a:ext uri="{FF2B5EF4-FFF2-40B4-BE49-F238E27FC236}">
                <a16:creationId xmlns:a16="http://schemas.microsoft.com/office/drawing/2014/main" id="{D622DB32-66BF-DFD8-3694-FB2EF674A137}"/>
              </a:ext>
            </a:extLst>
          </p:cNvPr>
          <p:cNvPicPr>
            <a:picLocks noChangeAspect="1"/>
          </p:cNvPicPr>
          <p:nvPr/>
        </p:nvPicPr>
        <p:blipFill>
          <a:blip r:embed="rId3"/>
          <a:stretch>
            <a:fillRect/>
          </a:stretch>
        </p:blipFill>
        <p:spPr>
          <a:xfrm>
            <a:off x="5039548" y="2409740"/>
            <a:ext cx="2836803" cy="3813829"/>
          </a:xfrm>
          <a:prstGeom prst="rect">
            <a:avLst/>
          </a:prstGeom>
        </p:spPr>
      </p:pic>
      <p:sp>
        <p:nvSpPr>
          <p:cNvPr id="8" name="TextBox 7">
            <a:extLst>
              <a:ext uri="{FF2B5EF4-FFF2-40B4-BE49-F238E27FC236}">
                <a16:creationId xmlns:a16="http://schemas.microsoft.com/office/drawing/2014/main" id="{520CAB48-D99A-6DF9-4EFA-56A58E6273D5}"/>
              </a:ext>
            </a:extLst>
          </p:cNvPr>
          <p:cNvSpPr txBox="1"/>
          <p:nvPr/>
        </p:nvSpPr>
        <p:spPr>
          <a:xfrm>
            <a:off x="628650" y="6292819"/>
            <a:ext cx="778383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Tan, K. C., &amp; Zhang, M. (2021). Multitask genetic programming-based generative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hyperheuristics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 case study in dynamic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Cybernetics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52</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(10), 10515-10528.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00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8735-6C0D-AECB-E18C-3C945346AF58}"/>
              </a:ext>
            </a:extLst>
          </p:cNvPr>
          <p:cNvSpPr>
            <a:spLocks noGrp="1"/>
          </p:cNvSpPr>
          <p:nvPr>
            <p:ph type="title"/>
          </p:nvPr>
        </p:nvSpPr>
        <p:spPr/>
        <p:txBody>
          <a:bodyPr/>
          <a:lstStyle/>
          <a:p>
            <a:r>
              <a:rPr lang="en-US" dirty="0"/>
              <a:t>Multitask GP</a:t>
            </a:r>
          </a:p>
        </p:txBody>
      </p:sp>
      <p:sp>
        <p:nvSpPr>
          <p:cNvPr id="3" name="Content Placeholder 2">
            <a:extLst>
              <a:ext uri="{FF2B5EF4-FFF2-40B4-BE49-F238E27FC236}">
                <a16:creationId xmlns:a16="http://schemas.microsoft.com/office/drawing/2014/main" id="{957B15F2-EDAD-5D4B-3A90-64D39A2D753E}"/>
              </a:ext>
            </a:extLst>
          </p:cNvPr>
          <p:cNvSpPr>
            <a:spLocks noGrp="1"/>
          </p:cNvSpPr>
          <p:nvPr>
            <p:ph idx="1"/>
          </p:nvPr>
        </p:nvSpPr>
        <p:spPr/>
        <p:txBody>
          <a:bodyPr/>
          <a:lstStyle/>
          <a:p>
            <a:r>
              <a:rPr lang="en-US" dirty="0">
                <a:solidFill>
                  <a:srgbClr val="3F4EFF"/>
                </a:solidFill>
              </a:rPr>
              <a:t>Migrate offspring </a:t>
            </a:r>
            <a:r>
              <a:rPr lang="en-US" dirty="0"/>
              <a:t>among sub-populations based on their effectiveness, </a:t>
            </a:r>
            <a:r>
              <a:rPr lang="en-US" dirty="0">
                <a:solidFill>
                  <a:srgbClr val="3F4EFF"/>
                </a:solidFill>
              </a:rPr>
              <a:t>evaluated by surrogate</a:t>
            </a:r>
          </a:p>
        </p:txBody>
      </p:sp>
      <p:sp>
        <p:nvSpPr>
          <p:cNvPr id="4" name="Slide Number Placeholder 3">
            <a:extLst>
              <a:ext uri="{FF2B5EF4-FFF2-40B4-BE49-F238E27FC236}">
                <a16:creationId xmlns:a16="http://schemas.microsoft.com/office/drawing/2014/main" id="{D64B1C28-7D44-D592-6E06-EE7CEDBD3FEA}"/>
              </a:ext>
            </a:extLst>
          </p:cNvPr>
          <p:cNvSpPr>
            <a:spLocks noGrp="1"/>
          </p:cNvSpPr>
          <p:nvPr>
            <p:ph type="sldNum" sz="quarter" idx="12"/>
          </p:nvPr>
        </p:nvSpPr>
        <p:spPr/>
        <p:txBody>
          <a:bodyPr/>
          <a:lstStyle/>
          <a:p>
            <a:fld id="{F0FE092E-0505-704E-8CB1-0C6282EBDE1F}" type="slidenum">
              <a:rPr lang="en-PT" smtClean="0"/>
              <a:t>62</a:t>
            </a:fld>
            <a:endParaRPr lang="en-PT"/>
          </a:p>
        </p:txBody>
      </p:sp>
      <p:pic>
        <p:nvPicPr>
          <p:cNvPr id="5" name="Picture 4" descr="Chart&#10;&#10;Description automatically generated">
            <a:extLst>
              <a:ext uri="{FF2B5EF4-FFF2-40B4-BE49-F238E27FC236}">
                <a16:creationId xmlns:a16="http://schemas.microsoft.com/office/drawing/2014/main" id="{59C030B1-F789-D337-410E-E7912D1F47CF}"/>
              </a:ext>
            </a:extLst>
          </p:cNvPr>
          <p:cNvPicPr>
            <a:picLocks noChangeAspect="1"/>
          </p:cNvPicPr>
          <p:nvPr/>
        </p:nvPicPr>
        <p:blipFill>
          <a:blip r:embed="rId2"/>
          <a:stretch>
            <a:fillRect/>
          </a:stretch>
        </p:blipFill>
        <p:spPr>
          <a:xfrm>
            <a:off x="1532010" y="2530982"/>
            <a:ext cx="5847735" cy="3149719"/>
          </a:xfrm>
          <a:prstGeom prst="rect">
            <a:avLst/>
          </a:prstGeom>
        </p:spPr>
      </p:pic>
      <p:sp>
        <p:nvSpPr>
          <p:cNvPr id="7" name="TextBox 6">
            <a:extLst>
              <a:ext uri="{FF2B5EF4-FFF2-40B4-BE49-F238E27FC236}">
                <a16:creationId xmlns:a16="http://schemas.microsoft.com/office/drawing/2014/main" id="{2AF6DD6F-E6FC-B1B4-A5C1-9268539FA80E}"/>
              </a:ext>
            </a:extLst>
          </p:cNvPr>
          <p:cNvSpPr txBox="1"/>
          <p:nvPr/>
        </p:nvSpPr>
        <p:spPr>
          <a:xfrm>
            <a:off x="628650" y="6208345"/>
            <a:ext cx="7697769"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Zhang, F., Mei, Y., Nguyen, S., Zhang, M., &amp; Tan, K. C. (2021). Surrogate-assisted evolutionary multitask genetic programming for dynamic flexible job shop scheduling.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651-665.</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1160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FAC4-018E-3C5D-202D-79E766A5E497}"/>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5AE181ED-514A-535B-90BF-DA69432DB1F4}"/>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rgbClr val="FF00B5"/>
                </a:solidFill>
              </a:rPr>
              <a:t>What</a:t>
            </a:r>
            <a:r>
              <a:rPr lang="en-US" sz="2000" dirty="0"/>
              <a:t> to transfer?	</a:t>
            </a:r>
            <a:r>
              <a:rPr lang="en-US" sz="2000" dirty="0">
                <a:solidFill>
                  <a:srgbClr val="3F4EFF"/>
                </a:solidFill>
              </a:rPr>
              <a:t>Final (sub-)trees, feature importance</a:t>
            </a:r>
            <a:r>
              <a:rPr lang="en-US" sz="2000" dirty="0"/>
              <a:t>, …</a:t>
            </a:r>
          </a:p>
          <a:p>
            <a:pPr marL="342900" indent="-342900">
              <a:buFont typeface="Arial" panose="020B0604020202020204" pitchFamily="34" charset="0"/>
              <a:buChar char="•"/>
            </a:pPr>
            <a:r>
              <a:rPr lang="en-US" sz="2000" dirty="0">
                <a:solidFill>
                  <a:srgbClr val="FF00B5"/>
                </a:solidFill>
              </a:rPr>
              <a:t>When</a:t>
            </a:r>
            <a:r>
              <a:rPr lang="en-US" sz="2000" dirty="0"/>
              <a:t> to transfer?	</a:t>
            </a:r>
            <a:r>
              <a:rPr lang="en-US" sz="2000" dirty="0" err="1">
                <a:solidFill>
                  <a:srgbClr val="3F4EFF"/>
                </a:solidFill>
              </a:rPr>
              <a:t>Initialisation</a:t>
            </a:r>
            <a:r>
              <a:rPr lang="en-US" sz="2000" dirty="0">
                <a:solidFill>
                  <a:srgbClr val="3F4EFF"/>
                </a:solidFill>
              </a:rPr>
              <a:t>, breeding</a:t>
            </a:r>
            <a:r>
              <a:rPr lang="en-US" sz="2000" dirty="0"/>
              <a:t>, …</a:t>
            </a:r>
          </a:p>
          <a:p>
            <a:pPr marL="342900" indent="-342900">
              <a:buFont typeface="Arial" panose="020B0604020202020204" pitchFamily="34" charset="0"/>
              <a:buChar char="•"/>
            </a:pPr>
            <a:r>
              <a:rPr lang="en-US" sz="2000" dirty="0">
                <a:solidFill>
                  <a:srgbClr val="FF00B5"/>
                </a:solidFill>
              </a:rPr>
              <a:t>How</a:t>
            </a:r>
            <a:r>
              <a:rPr lang="en-US" sz="2000" dirty="0"/>
              <a:t> to transfer?	</a:t>
            </a:r>
            <a:r>
              <a:rPr lang="en-US" sz="2000" dirty="0">
                <a:solidFill>
                  <a:srgbClr val="3F4EFF"/>
                </a:solidFill>
              </a:rPr>
              <a:t>Directly transfer, adjust probabilities</a:t>
            </a:r>
            <a:r>
              <a:rPr lang="en-US" sz="2000"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648CD21-20EB-E65C-EB20-4D26A2F1063A}"/>
              </a:ext>
            </a:extLst>
          </p:cNvPr>
          <p:cNvSpPr>
            <a:spLocks noGrp="1"/>
          </p:cNvSpPr>
          <p:nvPr>
            <p:ph type="sldNum" sz="quarter" idx="12"/>
          </p:nvPr>
        </p:nvSpPr>
        <p:spPr/>
        <p:txBody>
          <a:bodyPr/>
          <a:lstStyle/>
          <a:p>
            <a:fld id="{F0FE092E-0505-704E-8CB1-0C6282EBDE1F}" type="slidenum">
              <a:rPr lang="en-PT" smtClean="0"/>
              <a:t>63</a:t>
            </a:fld>
            <a:endParaRPr lang="en-PT"/>
          </a:p>
        </p:txBody>
      </p:sp>
      <p:pic>
        <p:nvPicPr>
          <p:cNvPr id="6" name="Picture 5">
            <a:extLst>
              <a:ext uri="{FF2B5EF4-FFF2-40B4-BE49-F238E27FC236}">
                <a16:creationId xmlns:a16="http://schemas.microsoft.com/office/drawing/2014/main" id="{2D9D460C-516F-FD7C-B470-D3D03C30B9B5}"/>
              </a:ext>
            </a:extLst>
          </p:cNvPr>
          <p:cNvPicPr>
            <a:picLocks noChangeAspect="1"/>
          </p:cNvPicPr>
          <p:nvPr/>
        </p:nvPicPr>
        <p:blipFill>
          <a:blip r:embed="rId2"/>
          <a:stretch>
            <a:fillRect/>
          </a:stretch>
        </p:blipFill>
        <p:spPr>
          <a:xfrm>
            <a:off x="339558" y="2912897"/>
            <a:ext cx="4232442" cy="2818701"/>
          </a:xfrm>
          <a:prstGeom prst="rect">
            <a:avLst/>
          </a:prstGeom>
          <a:solidFill>
            <a:schemeClr val="bg1"/>
          </a:solidFill>
        </p:spPr>
      </p:pic>
      <p:pic>
        <p:nvPicPr>
          <p:cNvPr id="7" name="Picture 6">
            <a:extLst>
              <a:ext uri="{FF2B5EF4-FFF2-40B4-BE49-F238E27FC236}">
                <a16:creationId xmlns:a16="http://schemas.microsoft.com/office/drawing/2014/main" id="{E8292BBC-3490-D09A-204D-6765D08AFCC2}"/>
              </a:ext>
            </a:extLst>
          </p:cNvPr>
          <p:cNvPicPr>
            <a:picLocks noChangeAspect="1"/>
          </p:cNvPicPr>
          <p:nvPr/>
        </p:nvPicPr>
        <p:blipFill>
          <a:blip r:embed="rId3"/>
          <a:stretch>
            <a:fillRect/>
          </a:stretch>
        </p:blipFill>
        <p:spPr>
          <a:xfrm>
            <a:off x="4743118" y="2912897"/>
            <a:ext cx="4162193" cy="2818701"/>
          </a:xfrm>
          <a:prstGeom prst="rect">
            <a:avLst/>
          </a:prstGeom>
          <a:solidFill>
            <a:schemeClr val="bg1"/>
          </a:solidFill>
        </p:spPr>
      </p:pic>
      <p:sp>
        <p:nvSpPr>
          <p:cNvPr id="8" name="TextBox 7">
            <a:extLst>
              <a:ext uri="{FF2B5EF4-FFF2-40B4-BE49-F238E27FC236}">
                <a16:creationId xmlns:a16="http://schemas.microsoft.com/office/drawing/2014/main" id="{6673009F-0F1A-085B-6EAD-852B9B06ECAC}"/>
              </a:ext>
            </a:extLst>
          </p:cNvPr>
          <p:cNvSpPr txBox="1"/>
          <p:nvPr/>
        </p:nvSpPr>
        <p:spPr>
          <a:xfrm>
            <a:off x="1359482" y="5751506"/>
            <a:ext cx="21925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Direct (sub)-tree</a:t>
            </a:r>
          </a:p>
        </p:txBody>
      </p:sp>
      <p:sp>
        <p:nvSpPr>
          <p:cNvPr id="9" name="TextBox 8">
            <a:extLst>
              <a:ext uri="{FF2B5EF4-FFF2-40B4-BE49-F238E27FC236}">
                <a16:creationId xmlns:a16="http://schemas.microsoft.com/office/drawing/2014/main" id="{50052D22-698F-B400-D7C7-1240FEE3CF4D}"/>
              </a:ext>
            </a:extLst>
          </p:cNvPr>
          <p:cNvSpPr txBox="1"/>
          <p:nvPr/>
        </p:nvSpPr>
        <p:spPr>
          <a:xfrm>
            <a:off x="5235517" y="5751506"/>
            <a:ext cx="3177394" cy="338554"/>
          </a:xfrm>
          <a:prstGeom prst="rect">
            <a:avLst/>
          </a:prstGeom>
          <a:solidFill>
            <a:schemeClr val="bg1"/>
          </a:solidFill>
        </p:spPr>
        <p:txBody>
          <a:bodyPr wrap="square" rtlCol="0">
            <a:spAutoFit/>
          </a:bodyPr>
          <a:lstStyle/>
          <a:p>
            <a:pPr algn="ctr"/>
            <a:r>
              <a:rPr lang="en-US" sz="1600" b="1" i="1" dirty="0">
                <a:solidFill>
                  <a:schemeClr val="accent2">
                    <a:lumMod val="75000"/>
                  </a:schemeClr>
                </a:solidFill>
              </a:rPr>
              <a:t>High-level: feature importance</a:t>
            </a:r>
          </a:p>
        </p:txBody>
      </p:sp>
      <p:cxnSp>
        <p:nvCxnSpPr>
          <p:cNvPr id="10" name="Straight Connector 9">
            <a:extLst>
              <a:ext uri="{FF2B5EF4-FFF2-40B4-BE49-F238E27FC236}">
                <a16:creationId xmlns:a16="http://schemas.microsoft.com/office/drawing/2014/main" id="{6E3D9454-535B-6C48-3DAE-9D943E569DAC}"/>
              </a:ext>
            </a:extLst>
          </p:cNvPr>
          <p:cNvCxnSpPr/>
          <p:nvPr/>
        </p:nvCxnSpPr>
        <p:spPr>
          <a:xfrm>
            <a:off x="4657558" y="2725386"/>
            <a:ext cx="0" cy="3293806"/>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9E683557-62B4-FD4F-CAAD-74C0BCC38B45}"/>
              </a:ext>
            </a:extLst>
          </p:cNvPr>
          <p:cNvSpPr txBox="1"/>
          <p:nvPr/>
        </p:nvSpPr>
        <p:spPr>
          <a:xfrm>
            <a:off x="400051" y="6320426"/>
            <a:ext cx="8012860" cy="400110"/>
          </a:xfrm>
          <a:prstGeom prst="rect">
            <a:avLst/>
          </a:prstGeom>
          <a:noFill/>
        </p:spPr>
        <p:txBody>
          <a:bodyPr wrap="square">
            <a:spAutoFit/>
          </a:bodyPr>
          <a:lstStyle/>
          <a:p>
            <a:r>
              <a:rPr lang="en-NZ" sz="1000" b="0" i="0" dirty="0">
                <a:solidFill>
                  <a:srgbClr val="000000"/>
                </a:solidFill>
                <a:effectLst/>
              </a:rPr>
              <a:t>Yi Mei, Mazhar Ansari </a:t>
            </a:r>
            <a:r>
              <a:rPr lang="en-NZ" sz="1000" b="0" i="0" dirty="0" err="1">
                <a:solidFill>
                  <a:srgbClr val="000000"/>
                </a:solidFill>
                <a:effectLst/>
              </a:rPr>
              <a:t>Ardeh</a:t>
            </a:r>
            <a:r>
              <a:rPr lang="en-NZ" sz="1000" b="0" i="0" dirty="0">
                <a:solidFill>
                  <a:srgbClr val="000000"/>
                </a:solidFill>
                <a:effectLst/>
              </a:rPr>
              <a:t>, and </a:t>
            </a:r>
            <a:r>
              <a:rPr lang="en-NZ" sz="1000" b="0" i="0" dirty="0" err="1">
                <a:solidFill>
                  <a:srgbClr val="000000"/>
                </a:solidFill>
                <a:effectLst/>
              </a:rPr>
              <a:t>Mengjie</a:t>
            </a:r>
            <a:r>
              <a:rPr lang="en-NZ" sz="1000" b="0" i="0" dirty="0">
                <a:solidFill>
                  <a:srgbClr val="000000"/>
                </a:solidFill>
                <a:effectLst/>
              </a:rPr>
              <a:t> Zhang. Knowledge transfer in genetic programming hyper-heuristics. In </a:t>
            </a:r>
            <a:r>
              <a:rPr lang="en-NZ" sz="1000" b="0" i="1" dirty="0">
                <a:solidFill>
                  <a:srgbClr val="000000"/>
                </a:solidFill>
                <a:effectLst/>
              </a:rPr>
              <a:t>Automated Design of Machine Learning and Search Algorithms</a:t>
            </a:r>
            <a:r>
              <a:rPr lang="en-NZ" sz="1000" b="0" i="0" dirty="0">
                <a:solidFill>
                  <a:srgbClr val="000000"/>
                </a:solidFill>
                <a:effectLst/>
              </a:rPr>
              <a:t>, pages 149--169. Springer, 2021</a:t>
            </a:r>
            <a:endParaRPr lang="en-US" sz="1000" dirty="0"/>
          </a:p>
        </p:txBody>
      </p:sp>
    </p:spTree>
    <p:extLst>
      <p:ext uri="{BB962C8B-B14F-4D97-AF65-F5344CB8AC3E}">
        <p14:creationId xmlns:p14="http://schemas.microsoft.com/office/powerpoint/2010/main" val="2576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813D-A8C5-1C34-416C-4F55C7DF9F91}"/>
              </a:ext>
            </a:extLst>
          </p:cNvPr>
          <p:cNvSpPr>
            <a:spLocks noGrp="1"/>
          </p:cNvSpPr>
          <p:nvPr>
            <p:ph type="title"/>
          </p:nvPr>
        </p:nvSpPr>
        <p:spPr/>
        <p:txBody>
          <a:bodyPr/>
          <a:lstStyle/>
          <a:p>
            <a:r>
              <a:rPr lang="en-US" dirty="0"/>
              <a:t>GP with Knowledge Transfer</a:t>
            </a:r>
          </a:p>
        </p:txBody>
      </p:sp>
      <p:sp>
        <p:nvSpPr>
          <p:cNvPr id="3" name="Content Placeholder 2">
            <a:extLst>
              <a:ext uri="{FF2B5EF4-FFF2-40B4-BE49-F238E27FC236}">
                <a16:creationId xmlns:a16="http://schemas.microsoft.com/office/drawing/2014/main" id="{CBA3EB78-E05D-8C6C-7B82-8EEFF1D36D34}"/>
              </a:ext>
            </a:extLst>
          </p:cNvPr>
          <p:cNvSpPr>
            <a:spLocks noGrp="1"/>
          </p:cNvSpPr>
          <p:nvPr>
            <p:ph idx="1"/>
          </p:nvPr>
        </p:nvSpPr>
        <p:spPr/>
        <p:txBody>
          <a:bodyPr/>
          <a:lstStyle/>
          <a:p>
            <a:pPr marL="342900" indent="-342900">
              <a:buFont typeface="Arial" panose="020B0604020202020204" pitchFamily="34" charset="0"/>
              <a:buChar char="•"/>
            </a:pPr>
            <a:r>
              <a:rPr lang="en-US" sz="2000" dirty="0"/>
              <a:t>GP with </a:t>
            </a:r>
            <a:r>
              <a:rPr lang="en-US" sz="2000" dirty="0">
                <a:solidFill>
                  <a:srgbClr val="3F4EFF"/>
                </a:solidFill>
              </a:rPr>
              <a:t>Knowledge-Guided Search</a:t>
            </a:r>
          </a:p>
          <a:p>
            <a:pPr marL="1028700" lvl="1" indent="-342900">
              <a:buFont typeface="Arial" panose="020B0604020202020204" pitchFamily="34" charset="0"/>
              <a:buChar char="•"/>
            </a:pPr>
            <a:r>
              <a:rPr lang="en-US" sz="1800" dirty="0">
                <a:solidFill>
                  <a:srgbClr val="3F4EFF"/>
                </a:solidFill>
              </a:rPr>
              <a:t>Guided initialization</a:t>
            </a:r>
            <a:r>
              <a:rPr lang="en-US" sz="1800" dirty="0"/>
              <a:t>: select the best </a:t>
            </a:r>
            <a:r>
              <a:rPr lang="en-US" sz="1800" dirty="0" err="1"/>
              <a:t>inidividuals</a:t>
            </a:r>
            <a:r>
              <a:rPr lang="en-US" sz="1800" dirty="0"/>
              <a:t> from the source domain</a:t>
            </a:r>
          </a:p>
          <a:p>
            <a:pPr marL="1028700" lvl="1" indent="-342900">
              <a:buFont typeface="Arial" panose="020B0604020202020204" pitchFamily="34" charset="0"/>
              <a:buChar char="•"/>
            </a:pPr>
            <a:r>
              <a:rPr lang="en-US" sz="1800" dirty="0">
                <a:solidFill>
                  <a:srgbClr val="3F4EFF"/>
                </a:solidFill>
              </a:rPr>
              <a:t>Guided crossover/mutation</a:t>
            </a:r>
            <a:r>
              <a:rPr lang="en-US" sz="1800" dirty="0"/>
              <a:t>: to avoid individuals that have been seen in the source domain, to reduce negative transfer</a:t>
            </a:r>
          </a:p>
          <a:p>
            <a:endParaRPr lang="en-US" dirty="0"/>
          </a:p>
          <a:p>
            <a:endParaRPr lang="en-US" dirty="0"/>
          </a:p>
        </p:txBody>
      </p:sp>
      <p:sp>
        <p:nvSpPr>
          <p:cNvPr id="4" name="Slide Number Placeholder 3">
            <a:extLst>
              <a:ext uri="{FF2B5EF4-FFF2-40B4-BE49-F238E27FC236}">
                <a16:creationId xmlns:a16="http://schemas.microsoft.com/office/drawing/2014/main" id="{7F229DF8-3C30-528C-C506-9FB89C661E9E}"/>
              </a:ext>
            </a:extLst>
          </p:cNvPr>
          <p:cNvSpPr>
            <a:spLocks noGrp="1"/>
          </p:cNvSpPr>
          <p:nvPr>
            <p:ph type="sldNum" sz="quarter" idx="12"/>
          </p:nvPr>
        </p:nvSpPr>
        <p:spPr/>
        <p:txBody>
          <a:bodyPr/>
          <a:lstStyle/>
          <a:p>
            <a:fld id="{F0FE092E-0505-704E-8CB1-0C6282EBDE1F}" type="slidenum">
              <a:rPr lang="en-PT" smtClean="0"/>
              <a:t>64</a:t>
            </a:fld>
            <a:endParaRPr lang="en-PT"/>
          </a:p>
        </p:txBody>
      </p:sp>
      <p:pic>
        <p:nvPicPr>
          <p:cNvPr id="5" name="Picture 4" descr="A diagram of a knowledge process&#10;&#10;Description automatically generated">
            <a:extLst>
              <a:ext uri="{FF2B5EF4-FFF2-40B4-BE49-F238E27FC236}">
                <a16:creationId xmlns:a16="http://schemas.microsoft.com/office/drawing/2014/main" id="{E4FA1E9C-A69D-36C2-552D-13F3766A96B9}"/>
              </a:ext>
            </a:extLst>
          </p:cNvPr>
          <p:cNvPicPr>
            <a:picLocks noChangeAspect="1"/>
          </p:cNvPicPr>
          <p:nvPr/>
        </p:nvPicPr>
        <p:blipFill>
          <a:blip r:embed="rId2"/>
          <a:stretch>
            <a:fillRect/>
          </a:stretch>
        </p:blipFill>
        <p:spPr>
          <a:xfrm>
            <a:off x="1200150" y="2940005"/>
            <a:ext cx="5257800" cy="2755900"/>
          </a:xfrm>
          <a:prstGeom prst="rect">
            <a:avLst/>
          </a:prstGeom>
        </p:spPr>
      </p:pic>
      <p:sp>
        <p:nvSpPr>
          <p:cNvPr id="9" name="TextBox 8">
            <a:extLst>
              <a:ext uri="{FF2B5EF4-FFF2-40B4-BE49-F238E27FC236}">
                <a16:creationId xmlns:a16="http://schemas.microsoft.com/office/drawing/2014/main" id="{2A6DFCC1-FBA2-E5CC-31D7-24656A65CEAF}"/>
              </a:ext>
            </a:extLst>
          </p:cNvPr>
          <p:cNvSpPr txBox="1"/>
          <p:nvPr/>
        </p:nvSpPr>
        <p:spPr>
          <a:xfrm>
            <a:off x="628650" y="6176963"/>
            <a:ext cx="7675581" cy="400110"/>
          </a:xfrm>
          <a:prstGeom prst="rect">
            <a:avLst/>
          </a:prstGeom>
          <a:noFill/>
        </p:spPr>
        <p:txBody>
          <a:bodyPr wrap="square">
            <a:spAutoFit/>
          </a:bodyPr>
          <a:lstStyle/>
          <a:p>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Ardeh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 Mei, Y., &amp; Zhang, M. (2021). Genetic programming with knowledge transfer and guided search for uncertain capacitated arc routing problem.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IEEE Transactions on Evolutionary Computation</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26</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(4), 765-779.</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791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normAutofit/>
          </a:bodyPr>
          <a:lstStyle/>
          <a:p>
            <a:r>
              <a:rPr lang="en-GB" dirty="0"/>
              <a:t>Machine Learning to Aid Meta-heuristics</a:t>
            </a:r>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65</a:t>
            </a:fld>
            <a:endParaRPr lang="en-PT"/>
          </a:p>
        </p:txBody>
      </p:sp>
      <p:sp>
        <p:nvSpPr>
          <p:cNvPr id="6" name="Text Placeholder 5">
            <a:extLst>
              <a:ext uri="{FF2B5EF4-FFF2-40B4-BE49-F238E27FC236}">
                <a16:creationId xmlns:a16="http://schemas.microsoft.com/office/drawing/2014/main" id="{4B753734-EF01-15D7-D551-AFEBCA52C2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993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541-FEFC-3AA8-C674-30305050FC57}"/>
              </a:ext>
            </a:extLst>
          </p:cNvPr>
          <p:cNvSpPr>
            <a:spLocks noGrp="1"/>
          </p:cNvSpPr>
          <p:nvPr>
            <p:ph type="title"/>
          </p:nvPr>
        </p:nvSpPr>
        <p:spPr/>
        <p:txBody>
          <a:bodyPr/>
          <a:lstStyle/>
          <a:p>
            <a:r>
              <a:rPr lang="en-US" dirty="0"/>
              <a:t>ML to Learn Meta-heuristics</a:t>
            </a:r>
          </a:p>
        </p:txBody>
      </p:sp>
      <p:sp>
        <p:nvSpPr>
          <p:cNvPr id="3" name="Content Placeholder 2">
            <a:extLst>
              <a:ext uri="{FF2B5EF4-FFF2-40B4-BE49-F238E27FC236}">
                <a16:creationId xmlns:a16="http://schemas.microsoft.com/office/drawing/2014/main" id="{851D90FE-F2B5-7FF8-D82A-588BF42118EC}"/>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t>Learn the </a:t>
            </a:r>
            <a:r>
              <a:rPr lang="en-US" sz="2000" dirty="0">
                <a:solidFill>
                  <a:srgbClr val="3F4EFF"/>
                </a:solidFill>
              </a:rPr>
              <a:t>design decisions </a:t>
            </a:r>
            <a:r>
              <a:rPr lang="en-US" sz="2000" dirty="0"/>
              <a:t>in meta-heuristics</a:t>
            </a:r>
          </a:p>
          <a:p>
            <a:pPr marL="1028700" lvl="1" indent="-342900">
              <a:buFont typeface="Arial" panose="020B0604020202020204" pitchFamily="34" charset="0"/>
              <a:buChar char="•"/>
            </a:pPr>
            <a:r>
              <a:rPr lang="en-US" sz="1800" b="1" dirty="0">
                <a:solidFill>
                  <a:srgbClr val="3F4EFF"/>
                </a:solidFill>
              </a:rPr>
              <a:t>Algorithm selection</a:t>
            </a:r>
            <a:r>
              <a:rPr lang="en-US" sz="1800" dirty="0"/>
              <a:t>: how to select the best algorithm for solving a given problem?</a:t>
            </a:r>
          </a:p>
          <a:p>
            <a:pPr marL="1028700" lvl="1" indent="-342900">
              <a:buFont typeface="Arial" panose="020B0604020202020204" pitchFamily="34" charset="0"/>
              <a:buChar char="•"/>
            </a:pPr>
            <a:r>
              <a:rPr lang="en-US" sz="1800" b="1" dirty="0">
                <a:solidFill>
                  <a:srgbClr val="3F4EFF"/>
                </a:solidFill>
              </a:rPr>
              <a:t>Algorithm composition</a:t>
            </a:r>
            <a:r>
              <a:rPr lang="en-US" sz="1800" dirty="0"/>
              <a:t>: how to select the best components of the algorithm, such as initialization method, local search operators, genetic operators?</a:t>
            </a:r>
          </a:p>
          <a:p>
            <a:pPr marL="1028700" lvl="1" indent="-342900">
              <a:buFont typeface="Arial" panose="020B0604020202020204" pitchFamily="34" charset="0"/>
              <a:buChar char="•"/>
            </a:pPr>
            <a:r>
              <a:rPr lang="en-US" sz="1800" b="1" dirty="0">
                <a:solidFill>
                  <a:srgbClr val="3F4EFF"/>
                </a:solidFill>
              </a:rPr>
              <a:t>Algorithm configuration</a:t>
            </a:r>
            <a:r>
              <a:rPr lang="en-US" sz="1800" dirty="0"/>
              <a:t>: how to automatically find the best parameter values?</a:t>
            </a:r>
          </a:p>
          <a:p>
            <a:pPr marL="342900" indent="-342900">
              <a:buFont typeface="Arial" panose="020B0604020202020204" pitchFamily="34" charset="0"/>
              <a:buChar char="•"/>
            </a:pPr>
            <a:r>
              <a:rPr lang="en-US" sz="2000" dirty="0">
                <a:solidFill>
                  <a:srgbClr val="3F4EFF"/>
                </a:solidFill>
              </a:rPr>
              <a:t>Offline</a:t>
            </a:r>
            <a:r>
              <a:rPr lang="en-US" sz="2000" dirty="0"/>
              <a:t> vs </a:t>
            </a:r>
            <a:r>
              <a:rPr lang="en-US" sz="2000" dirty="0">
                <a:solidFill>
                  <a:srgbClr val="FF00B5"/>
                </a:solidFill>
              </a:rPr>
              <a:t>Online</a:t>
            </a:r>
          </a:p>
          <a:p>
            <a:pPr marL="342900" indent="-342900">
              <a:buFont typeface="Arial" panose="020B0604020202020204" pitchFamily="34" charset="0"/>
              <a:buChar char="•"/>
            </a:pPr>
            <a:r>
              <a:rPr lang="en-US" sz="2000" dirty="0">
                <a:solidFill>
                  <a:srgbClr val="3F4EFF"/>
                </a:solidFill>
              </a:rPr>
              <a:t>Supervised</a:t>
            </a:r>
            <a:r>
              <a:rPr lang="en-US" sz="2000" dirty="0"/>
              <a:t> vs </a:t>
            </a:r>
            <a:r>
              <a:rPr lang="en-US" sz="2000" dirty="0">
                <a:solidFill>
                  <a:srgbClr val="FF00B5"/>
                </a:solidFill>
              </a:rPr>
              <a:t>Reinforcement</a:t>
            </a:r>
            <a:r>
              <a:rPr lang="en-US" sz="2000" dirty="0"/>
              <a:t> Learning</a:t>
            </a:r>
          </a:p>
        </p:txBody>
      </p:sp>
      <p:sp>
        <p:nvSpPr>
          <p:cNvPr id="4" name="Slide Number Placeholder 3">
            <a:extLst>
              <a:ext uri="{FF2B5EF4-FFF2-40B4-BE49-F238E27FC236}">
                <a16:creationId xmlns:a16="http://schemas.microsoft.com/office/drawing/2014/main" id="{8F3E72B8-32C0-EA24-0467-4E72FD98E1B1}"/>
              </a:ext>
            </a:extLst>
          </p:cNvPr>
          <p:cNvSpPr>
            <a:spLocks noGrp="1"/>
          </p:cNvSpPr>
          <p:nvPr>
            <p:ph type="sldNum" sz="quarter" idx="12"/>
          </p:nvPr>
        </p:nvSpPr>
        <p:spPr/>
        <p:txBody>
          <a:bodyPr/>
          <a:lstStyle/>
          <a:p>
            <a:fld id="{F0FE092E-0505-704E-8CB1-0C6282EBDE1F}" type="slidenum">
              <a:rPr lang="en-PT" smtClean="0"/>
              <a:t>66</a:t>
            </a:fld>
            <a:endParaRPr lang="en-PT"/>
          </a:p>
        </p:txBody>
      </p:sp>
    </p:spTree>
    <p:extLst>
      <p:ext uri="{BB962C8B-B14F-4D97-AF65-F5344CB8AC3E}">
        <p14:creationId xmlns:p14="http://schemas.microsoft.com/office/powerpoint/2010/main" val="937194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1AA-FD21-7FF1-35B0-1B4137CD623B}"/>
              </a:ext>
            </a:extLst>
          </p:cNvPr>
          <p:cNvSpPr>
            <a:spLocks noGrp="1"/>
          </p:cNvSpPr>
          <p:nvPr>
            <p:ph type="title"/>
          </p:nvPr>
        </p:nvSpPr>
        <p:spPr/>
        <p:txBody>
          <a:bodyPr>
            <a:normAutofit fontScale="90000"/>
          </a:bodyPr>
          <a:lstStyle/>
          <a:p>
            <a:r>
              <a:rPr lang="en-US" dirty="0"/>
              <a:t>Supervised Offline Algorithm Selection</a:t>
            </a:r>
          </a:p>
        </p:txBody>
      </p:sp>
      <p:sp>
        <p:nvSpPr>
          <p:cNvPr id="4" name="Slide Number Placeholder 3">
            <a:extLst>
              <a:ext uri="{FF2B5EF4-FFF2-40B4-BE49-F238E27FC236}">
                <a16:creationId xmlns:a16="http://schemas.microsoft.com/office/drawing/2014/main" id="{EF322E44-AC4D-D855-23FB-E99E05D10088}"/>
              </a:ext>
            </a:extLst>
          </p:cNvPr>
          <p:cNvSpPr>
            <a:spLocks noGrp="1"/>
          </p:cNvSpPr>
          <p:nvPr>
            <p:ph type="sldNum" sz="quarter" idx="12"/>
          </p:nvPr>
        </p:nvSpPr>
        <p:spPr/>
        <p:txBody>
          <a:bodyPr/>
          <a:lstStyle/>
          <a:p>
            <a:fld id="{F0FE092E-0505-704E-8CB1-0C6282EBDE1F}" type="slidenum">
              <a:rPr lang="en-PT" smtClean="0"/>
              <a:t>67</a:t>
            </a:fld>
            <a:endParaRPr lang="en-PT"/>
          </a:p>
        </p:txBody>
      </p:sp>
      <p:sp>
        <p:nvSpPr>
          <p:cNvPr id="10" name="TextBox 9">
            <a:extLst>
              <a:ext uri="{FF2B5EF4-FFF2-40B4-BE49-F238E27FC236}">
                <a16:creationId xmlns:a16="http://schemas.microsoft.com/office/drawing/2014/main" id="{3B92D7C7-9232-86D8-9DF1-8F06B7401DDB}"/>
              </a:ext>
            </a:extLst>
          </p:cNvPr>
          <p:cNvSpPr txBox="1"/>
          <p:nvPr/>
        </p:nvSpPr>
        <p:spPr>
          <a:xfrm>
            <a:off x="451821" y="6204804"/>
            <a:ext cx="8487784"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Smith-Miles, K., Baatar, D., Wreford, B., &amp; Lewis, R. (2014). Towards objective measures of algorithm performance across instance space.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Computers &amp; Operations Research</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45</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12-24.</a:t>
            </a:r>
            <a:endParaRPr lang="en-US" sz="1000" dirty="0">
              <a:latin typeface="Calibri" panose="020F0502020204030204" pitchFamily="34" charset="0"/>
              <a:cs typeface="Calibri" panose="020F0502020204030204" pitchFamily="34" charset="0"/>
            </a:endParaRPr>
          </a:p>
        </p:txBody>
      </p:sp>
      <p:pic>
        <p:nvPicPr>
          <p:cNvPr id="12" name="Picture 11" descr="A diagram of a program&#10;&#10;Description automatically generated">
            <a:extLst>
              <a:ext uri="{FF2B5EF4-FFF2-40B4-BE49-F238E27FC236}">
                <a16:creationId xmlns:a16="http://schemas.microsoft.com/office/drawing/2014/main" id="{BD69093F-98C7-2376-1088-C64D13138D3D}"/>
              </a:ext>
            </a:extLst>
          </p:cNvPr>
          <p:cNvPicPr>
            <a:picLocks noChangeAspect="1"/>
          </p:cNvPicPr>
          <p:nvPr/>
        </p:nvPicPr>
        <p:blipFill>
          <a:blip r:embed="rId2"/>
          <a:stretch>
            <a:fillRect/>
          </a:stretch>
        </p:blipFill>
        <p:spPr>
          <a:xfrm>
            <a:off x="4715211" y="1551804"/>
            <a:ext cx="4149119" cy="3983155"/>
          </a:xfrm>
          <a:prstGeom prst="rect">
            <a:avLst/>
          </a:prstGeom>
        </p:spPr>
      </p:pic>
      <p:sp>
        <p:nvSpPr>
          <p:cNvPr id="15" name="Content Placeholder 2">
            <a:extLst>
              <a:ext uri="{FF2B5EF4-FFF2-40B4-BE49-F238E27FC236}">
                <a16:creationId xmlns:a16="http://schemas.microsoft.com/office/drawing/2014/main" id="{8306BAE1-2AFF-E121-4D11-3A2A4D7379BB}"/>
              </a:ext>
            </a:extLst>
          </p:cNvPr>
          <p:cNvSpPr>
            <a:spLocks noGrp="1"/>
          </p:cNvSpPr>
          <p:nvPr>
            <p:ph idx="1"/>
          </p:nvPr>
        </p:nvSpPr>
        <p:spPr>
          <a:xfrm>
            <a:off x="628650" y="1256427"/>
            <a:ext cx="4029411" cy="4746032"/>
          </a:xfrm>
        </p:spPr>
        <p:txBody>
          <a:bodyPr>
            <a:normAutofit/>
          </a:bodyPr>
          <a:lstStyle/>
          <a:p>
            <a:pPr marL="457200" indent="-457200">
              <a:buFont typeface="+mj-lt"/>
              <a:buAutoNum type="arabicPeriod"/>
            </a:pPr>
            <a:r>
              <a:rPr lang="en-US" sz="2000" dirty="0">
                <a:solidFill>
                  <a:srgbClr val="3F4EFF"/>
                </a:solidFill>
              </a:rPr>
              <a:t>Collect</a:t>
            </a:r>
            <a:r>
              <a:rPr lang="en-US" sz="2000" dirty="0"/>
              <a:t> instances and </a:t>
            </a:r>
            <a:r>
              <a:rPr lang="en-US" sz="2000" dirty="0" err="1">
                <a:solidFill>
                  <a:srgbClr val="3F4EFF"/>
                </a:solidFill>
              </a:rPr>
              <a:t>characterise</a:t>
            </a:r>
            <a:r>
              <a:rPr lang="en-US" sz="2000" dirty="0"/>
              <a:t> them</a:t>
            </a:r>
          </a:p>
          <a:p>
            <a:pPr marL="457200" indent="-457200">
              <a:buFont typeface="+mj-lt"/>
              <a:buAutoNum type="arabicPeriod"/>
            </a:pPr>
            <a:r>
              <a:rPr lang="en-US" sz="2000" dirty="0">
                <a:solidFill>
                  <a:srgbClr val="3F4EFF"/>
                </a:solidFill>
              </a:rPr>
              <a:t>Collect</a:t>
            </a:r>
            <a:r>
              <a:rPr lang="en-US" sz="2000" dirty="0"/>
              <a:t> algorithms</a:t>
            </a:r>
          </a:p>
          <a:p>
            <a:pPr marL="457200" indent="-457200">
              <a:buFont typeface="+mj-lt"/>
              <a:buAutoNum type="arabicPeriod"/>
            </a:pPr>
            <a:r>
              <a:rPr lang="en-US" sz="2000" dirty="0">
                <a:solidFill>
                  <a:srgbClr val="3F4EFF"/>
                </a:solidFill>
              </a:rPr>
              <a:t>Run</a:t>
            </a:r>
            <a:r>
              <a:rPr lang="en-US" sz="2000" dirty="0"/>
              <a:t> algorithms to instances</a:t>
            </a:r>
          </a:p>
          <a:p>
            <a:pPr marL="457200" indent="-457200">
              <a:buFont typeface="+mj-lt"/>
              <a:buAutoNum type="arabicPeriod"/>
            </a:pPr>
            <a:r>
              <a:rPr lang="en-US" sz="2000" dirty="0">
                <a:solidFill>
                  <a:srgbClr val="3F4EFF"/>
                </a:solidFill>
              </a:rPr>
              <a:t>Learn model </a:t>
            </a:r>
            <a:r>
              <a:rPr lang="en-US" sz="2000" dirty="0"/>
              <a:t>from instance features to selected algorithms, or predicted algorithm performance</a:t>
            </a:r>
          </a:p>
        </p:txBody>
      </p:sp>
    </p:spTree>
    <p:extLst>
      <p:ext uri="{BB962C8B-B14F-4D97-AF65-F5344CB8AC3E}">
        <p14:creationId xmlns:p14="http://schemas.microsoft.com/office/powerpoint/2010/main" val="1546786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3580-ED7B-E96B-1177-21A738E80B5C}"/>
              </a:ext>
            </a:extLst>
          </p:cNvPr>
          <p:cNvSpPr>
            <a:spLocks noGrp="1"/>
          </p:cNvSpPr>
          <p:nvPr>
            <p:ph type="title"/>
          </p:nvPr>
        </p:nvSpPr>
        <p:spPr/>
        <p:txBody>
          <a:bodyPr>
            <a:normAutofit fontScale="90000"/>
          </a:bodyPr>
          <a:lstStyle/>
          <a:p>
            <a:r>
              <a:rPr lang="en-US" dirty="0"/>
              <a:t>Supervised Offline Algorithm Composition</a:t>
            </a:r>
          </a:p>
        </p:txBody>
      </p:sp>
      <p:sp>
        <p:nvSpPr>
          <p:cNvPr id="3" name="Content Placeholder 2">
            <a:extLst>
              <a:ext uri="{FF2B5EF4-FFF2-40B4-BE49-F238E27FC236}">
                <a16:creationId xmlns:a16="http://schemas.microsoft.com/office/drawing/2014/main" id="{ED4EE076-483F-4EC5-83E6-6AE2CDF02FDF}"/>
              </a:ext>
            </a:extLst>
          </p:cNvPr>
          <p:cNvSpPr>
            <a:spLocks noGrp="1"/>
          </p:cNvSpPr>
          <p:nvPr>
            <p:ph idx="1"/>
          </p:nvPr>
        </p:nvSpPr>
        <p:spPr/>
        <p:txBody>
          <a:bodyPr/>
          <a:lstStyle/>
          <a:p>
            <a:pPr marL="342900" indent="-342900">
              <a:buFont typeface="Arial" panose="020B0604020202020204" pitchFamily="34" charset="0"/>
              <a:buChar char="•"/>
            </a:pPr>
            <a:r>
              <a:rPr lang="en-US" dirty="0"/>
              <a:t>Learning </a:t>
            </a:r>
            <a:r>
              <a:rPr lang="en-US" dirty="0">
                <a:solidFill>
                  <a:srgbClr val="3F4EFF"/>
                </a:solidFill>
              </a:rPr>
              <a:t>operator sequence </a:t>
            </a:r>
            <a:r>
              <a:rPr lang="en-US" dirty="0"/>
              <a:t>through LSTM</a:t>
            </a:r>
          </a:p>
          <a:p>
            <a:pPr marL="1028700" lvl="1" indent="-342900">
              <a:buFont typeface="Arial" panose="020B0604020202020204" pitchFamily="34" charset="0"/>
              <a:buChar char="•"/>
            </a:pPr>
            <a:r>
              <a:rPr lang="en-US" dirty="0">
                <a:solidFill>
                  <a:srgbClr val="3F4EFF"/>
                </a:solidFill>
              </a:rPr>
              <a:t>Collect</a:t>
            </a:r>
            <a:r>
              <a:rPr lang="en-US" dirty="0"/>
              <a:t> operator sequences</a:t>
            </a:r>
          </a:p>
          <a:p>
            <a:pPr marL="1028700" lvl="1" indent="-342900">
              <a:buFont typeface="Arial" panose="020B0604020202020204" pitchFamily="34" charset="0"/>
              <a:buChar char="•"/>
            </a:pPr>
            <a:r>
              <a:rPr lang="en-US" dirty="0">
                <a:solidFill>
                  <a:srgbClr val="3F4EFF"/>
                </a:solidFill>
              </a:rPr>
              <a:t>Learn LSTM </a:t>
            </a:r>
            <a:r>
              <a:rPr lang="en-US" dirty="0"/>
              <a:t>for next operator prediction</a:t>
            </a:r>
          </a:p>
          <a:p>
            <a:endParaRPr lang="en-US" dirty="0"/>
          </a:p>
        </p:txBody>
      </p:sp>
      <p:sp>
        <p:nvSpPr>
          <p:cNvPr id="4" name="Slide Number Placeholder 3">
            <a:extLst>
              <a:ext uri="{FF2B5EF4-FFF2-40B4-BE49-F238E27FC236}">
                <a16:creationId xmlns:a16="http://schemas.microsoft.com/office/drawing/2014/main" id="{02EDB2E7-53A4-7EA0-6BE4-910FB90E953C}"/>
              </a:ext>
            </a:extLst>
          </p:cNvPr>
          <p:cNvSpPr>
            <a:spLocks noGrp="1"/>
          </p:cNvSpPr>
          <p:nvPr>
            <p:ph type="sldNum" sz="quarter" idx="12"/>
          </p:nvPr>
        </p:nvSpPr>
        <p:spPr/>
        <p:txBody>
          <a:bodyPr/>
          <a:lstStyle/>
          <a:p>
            <a:fld id="{F0FE092E-0505-704E-8CB1-0C6282EBDE1F}" type="slidenum">
              <a:rPr lang="en-PT" smtClean="0"/>
              <a:t>68</a:t>
            </a:fld>
            <a:endParaRPr lang="en-PT"/>
          </a:p>
        </p:txBody>
      </p:sp>
      <p:pic>
        <p:nvPicPr>
          <p:cNvPr id="6" name="Picture 5" descr="A diagram of cell division&#10;&#10;Description automatically generated">
            <a:extLst>
              <a:ext uri="{FF2B5EF4-FFF2-40B4-BE49-F238E27FC236}">
                <a16:creationId xmlns:a16="http://schemas.microsoft.com/office/drawing/2014/main" id="{37099492-84D8-40E8-40CE-76FDBF5C1B31}"/>
              </a:ext>
            </a:extLst>
          </p:cNvPr>
          <p:cNvPicPr>
            <a:picLocks noChangeAspect="1"/>
          </p:cNvPicPr>
          <p:nvPr/>
        </p:nvPicPr>
        <p:blipFill>
          <a:blip r:embed="rId2"/>
          <a:stretch>
            <a:fillRect/>
          </a:stretch>
        </p:blipFill>
        <p:spPr>
          <a:xfrm>
            <a:off x="920333" y="2652468"/>
            <a:ext cx="7303333" cy="3465656"/>
          </a:xfrm>
          <a:prstGeom prst="rect">
            <a:avLst/>
          </a:prstGeom>
        </p:spPr>
      </p:pic>
      <p:sp>
        <p:nvSpPr>
          <p:cNvPr id="8" name="TextBox 7">
            <a:extLst>
              <a:ext uri="{FF2B5EF4-FFF2-40B4-BE49-F238E27FC236}">
                <a16:creationId xmlns:a16="http://schemas.microsoft.com/office/drawing/2014/main" id="{C73839A7-FDCC-3927-A25D-B98CF59B842A}"/>
              </a:ext>
            </a:extLst>
          </p:cNvPr>
          <p:cNvSpPr txBox="1"/>
          <p:nvPr/>
        </p:nvSpPr>
        <p:spPr>
          <a:xfrm>
            <a:off x="443082" y="6207818"/>
            <a:ext cx="7886700"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Meng, W., &amp; Qu, R. (2024). Automated design of local search algorithms: Predicting algorithmic components with LSTM.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Expert Systems with Applications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237</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121431.</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0720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C9CC-6EB1-1908-350C-47A3CA51B6BA}"/>
              </a:ext>
            </a:extLst>
          </p:cNvPr>
          <p:cNvSpPr>
            <a:spLocks noGrp="1"/>
          </p:cNvSpPr>
          <p:nvPr>
            <p:ph type="title"/>
          </p:nvPr>
        </p:nvSpPr>
        <p:spPr/>
        <p:txBody>
          <a:bodyPr>
            <a:normAutofit fontScale="90000"/>
          </a:bodyPr>
          <a:lstStyle/>
          <a:p>
            <a:r>
              <a:rPr lang="en-US" dirty="0"/>
              <a:t>Reinforcement Algorithm Composition</a:t>
            </a:r>
          </a:p>
        </p:txBody>
      </p:sp>
      <p:sp>
        <p:nvSpPr>
          <p:cNvPr id="3" name="Content Placeholder 2">
            <a:extLst>
              <a:ext uri="{FF2B5EF4-FFF2-40B4-BE49-F238E27FC236}">
                <a16:creationId xmlns:a16="http://schemas.microsoft.com/office/drawing/2014/main" id="{0CB5BEAB-CD0C-9FA0-D263-E86CC923CD2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rgbClr val="3F4EFF"/>
                </a:solidFill>
              </a:rPr>
              <a:t>Offline + Online </a:t>
            </a:r>
            <a:r>
              <a:rPr lang="en-US" sz="2000" b="1" dirty="0"/>
              <a:t>Adaptive Operator Selection</a:t>
            </a:r>
          </a:p>
          <a:p>
            <a:pPr marL="1028700" lvl="1" indent="-342900">
              <a:buFont typeface="Arial" panose="020B0604020202020204" pitchFamily="34" charset="0"/>
              <a:buChar char="•"/>
            </a:pPr>
            <a:r>
              <a:rPr lang="en-US" sz="1800" dirty="0"/>
              <a:t>Train </a:t>
            </a:r>
            <a:r>
              <a:rPr lang="en-US" sz="1800" dirty="0">
                <a:solidFill>
                  <a:srgbClr val="3F4EFF"/>
                </a:solidFill>
              </a:rPr>
              <a:t>state-based</a:t>
            </a:r>
            <a:r>
              <a:rPr lang="en-US" sz="1800" dirty="0"/>
              <a:t> policy (when to select which operator) offline from training data</a:t>
            </a:r>
          </a:p>
          <a:p>
            <a:pPr marL="1028700" lvl="1" indent="-342900">
              <a:buFont typeface="Arial" panose="020B0604020202020204" pitchFamily="34" charset="0"/>
              <a:buChar char="•"/>
            </a:pPr>
            <a:r>
              <a:rPr lang="en-US" sz="1800" dirty="0"/>
              <a:t>Update policy online through both </a:t>
            </a:r>
            <a:r>
              <a:rPr lang="en-US" sz="1800" dirty="0">
                <a:solidFill>
                  <a:srgbClr val="3F4EFF"/>
                </a:solidFill>
              </a:rPr>
              <a:t>state-based and stateless</a:t>
            </a:r>
            <a:r>
              <a:rPr lang="en-US" sz="1800" dirty="0"/>
              <a:t> policy for new problem instance </a:t>
            </a:r>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67D6AFE7-3F1F-784C-61C8-2CA8680861B2}"/>
              </a:ext>
            </a:extLst>
          </p:cNvPr>
          <p:cNvSpPr>
            <a:spLocks noGrp="1"/>
          </p:cNvSpPr>
          <p:nvPr>
            <p:ph type="sldNum" sz="quarter" idx="12"/>
          </p:nvPr>
        </p:nvSpPr>
        <p:spPr/>
        <p:txBody>
          <a:bodyPr/>
          <a:lstStyle/>
          <a:p>
            <a:fld id="{F0FE092E-0505-704E-8CB1-0C6282EBDE1F}" type="slidenum">
              <a:rPr lang="en-PT" smtClean="0"/>
              <a:t>69</a:t>
            </a:fld>
            <a:endParaRPr lang="en-PT"/>
          </a:p>
        </p:txBody>
      </p:sp>
      <p:pic>
        <p:nvPicPr>
          <p:cNvPr id="6" name="Picture 5" descr="A diagram of a decision policy&#10;&#10;Description automatically generated">
            <a:extLst>
              <a:ext uri="{FF2B5EF4-FFF2-40B4-BE49-F238E27FC236}">
                <a16:creationId xmlns:a16="http://schemas.microsoft.com/office/drawing/2014/main" id="{790686F0-CB61-5D3B-A454-EB0A201BEE18}"/>
              </a:ext>
            </a:extLst>
          </p:cNvPr>
          <p:cNvPicPr>
            <a:picLocks noChangeAspect="1"/>
          </p:cNvPicPr>
          <p:nvPr/>
        </p:nvPicPr>
        <p:blipFill>
          <a:blip r:embed="rId2"/>
          <a:stretch>
            <a:fillRect/>
          </a:stretch>
        </p:blipFill>
        <p:spPr>
          <a:xfrm>
            <a:off x="1043352" y="3012142"/>
            <a:ext cx="7057295" cy="2850776"/>
          </a:xfrm>
          <a:prstGeom prst="rect">
            <a:avLst/>
          </a:prstGeom>
        </p:spPr>
      </p:pic>
      <p:sp>
        <p:nvSpPr>
          <p:cNvPr id="8" name="TextBox 7">
            <a:extLst>
              <a:ext uri="{FF2B5EF4-FFF2-40B4-BE49-F238E27FC236}">
                <a16:creationId xmlns:a16="http://schemas.microsoft.com/office/drawing/2014/main" id="{A68ADAC7-D197-AB71-1FEB-7BED7D3321B5}"/>
              </a:ext>
            </a:extLst>
          </p:cNvPr>
          <p:cNvSpPr txBox="1"/>
          <p:nvPr/>
        </p:nvSpPr>
        <p:spPr>
          <a:xfrm>
            <a:off x="710006" y="6176963"/>
            <a:ext cx="7498080" cy="400110"/>
          </a:xfrm>
          <a:prstGeom prst="rect">
            <a:avLst/>
          </a:prstGeom>
          <a:noFill/>
        </p:spPr>
        <p:txBody>
          <a:bodyPr wrap="square">
            <a:spAutoFit/>
          </a:bodyPr>
          <a:lstStyle/>
          <a:p>
            <a:r>
              <a:rPr lang="en-NZ" sz="1000" b="0" i="0" dirty="0" err="1">
                <a:solidFill>
                  <a:srgbClr val="000000"/>
                </a:solidFill>
                <a:effectLst/>
                <a:latin typeface="Calibri" panose="020F0502020204030204" pitchFamily="34" charset="0"/>
                <a:cs typeface="Calibri" panose="020F0502020204030204" pitchFamily="34" charset="0"/>
              </a:rPr>
              <a:t>Jiyuan</a:t>
            </a:r>
            <a:r>
              <a:rPr lang="en-NZ" sz="1000" b="0" i="0" dirty="0">
                <a:solidFill>
                  <a:srgbClr val="000000"/>
                </a:solidFill>
                <a:effectLst/>
                <a:latin typeface="Calibri" panose="020F0502020204030204" pitchFamily="34" charset="0"/>
                <a:cs typeface="Calibri" panose="020F0502020204030204" pitchFamily="34" charset="0"/>
              </a:rPr>
              <a:t> Pei, </a:t>
            </a:r>
            <a:r>
              <a:rPr lang="en-NZ" sz="1000" b="0" i="0" dirty="0" err="1">
                <a:solidFill>
                  <a:srgbClr val="000000"/>
                </a:solidFill>
                <a:effectLst/>
                <a:latin typeface="Calibri" panose="020F0502020204030204" pitchFamily="34" charset="0"/>
                <a:cs typeface="Calibri" panose="020F0502020204030204" pitchFamily="34" charset="0"/>
              </a:rPr>
              <a:t>Jialin</a:t>
            </a:r>
            <a:r>
              <a:rPr lang="en-NZ" sz="1000" b="0" i="0" dirty="0">
                <a:solidFill>
                  <a:srgbClr val="000000"/>
                </a:solidFill>
                <a:effectLst/>
                <a:latin typeface="Calibri" panose="020F0502020204030204" pitchFamily="34" charset="0"/>
                <a:cs typeface="Calibri" panose="020F0502020204030204" pitchFamily="34" charset="0"/>
              </a:rPr>
              <a:t> Liu, and Yi Mei. Learning from offline and online experiences: A hybrid adaptive operator selection framework. In </a:t>
            </a:r>
            <a:r>
              <a:rPr lang="en-NZ" sz="1000" b="0" i="1" dirty="0">
                <a:solidFill>
                  <a:srgbClr val="000000"/>
                </a:solidFill>
                <a:effectLst/>
                <a:latin typeface="Calibri" panose="020F0502020204030204" pitchFamily="34" charset="0"/>
                <a:cs typeface="Calibri" panose="020F0502020204030204" pitchFamily="34" charset="0"/>
              </a:rPr>
              <a:t>Proceedings of the ACM Genetic and Evolutionary Computation Conference (GECCO)</a:t>
            </a:r>
            <a:r>
              <a:rPr lang="en-NZ" sz="1000" b="0" i="0" dirty="0">
                <a:solidFill>
                  <a:srgbClr val="000000"/>
                </a:solidFill>
                <a:effectLst/>
                <a:latin typeface="Calibri" panose="020F0502020204030204" pitchFamily="34" charset="0"/>
                <a:cs typeface="Calibri" panose="020F0502020204030204" pitchFamily="34" charset="0"/>
              </a:rPr>
              <a:t>. ACM, </a:t>
            </a:r>
            <a:r>
              <a:rPr lang="en-NZ" sz="1000" b="0" i="0" dirty="0" err="1">
                <a:solidFill>
                  <a:srgbClr val="000000"/>
                </a:solidFill>
                <a:effectLst/>
                <a:latin typeface="Calibri" panose="020F0502020204030204" pitchFamily="34" charset="0"/>
                <a:cs typeface="Calibri" panose="020F0502020204030204" pitchFamily="34" charset="0"/>
              </a:rPr>
              <a:t>jul</a:t>
            </a:r>
            <a:r>
              <a:rPr lang="en-NZ" sz="1000" b="0" i="0" dirty="0">
                <a:solidFill>
                  <a:srgbClr val="000000"/>
                </a:solidFill>
                <a:effectLst/>
                <a:latin typeface="Calibri" panose="020F0502020204030204" pitchFamily="34" charset="0"/>
                <a:cs typeface="Calibri" panose="020F0502020204030204" pitchFamily="34" charset="0"/>
              </a:rPr>
              <a:t> 2024</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453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067B-7170-2791-A8E5-10BEDFB8B702}"/>
              </a:ext>
            </a:extLst>
          </p:cNvPr>
          <p:cNvSpPr>
            <a:spLocks noGrp="1"/>
          </p:cNvSpPr>
          <p:nvPr>
            <p:ph type="title"/>
          </p:nvPr>
        </p:nvSpPr>
        <p:spPr/>
        <p:txBody>
          <a:bodyPr>
            <a:normAutofit fontScale="90000"/>
          </a:bodyPr>
          <a:lstStyle/>
          <a:p>
            <a:r>
              <a:rPr lang="en-US" dirty="0"/>
              <a:t>Some Classical Metaheuristics Involving Learning</a:t>
            </a:r>
          </a:p>
        </p:txBody>
      </p:sp>
      <p:sp>
        <p:nvSpPr>
          <p:cNvPr id="4" name="Slide Number Placeholder 3">
            <a:extLst>
              <a:ext uri="{FF2B5EF4-FFF2-40B4-BE49-F238E27FC236}">
                <a16:creationId xmlns:a16="http://schemas.microsoft.com/office/drawing/2014/main" id="{A264100D-9E90-1A60-E44E-B642ADC875CC}"/>
              </a:ext>
            </a:extLst>
          </p:cNvPr>
          <p:cNvSpPr>
            <a:spLocks noGrp="1"/>
          </p:cNvSpPr>
          <p:nvPr>
            <p:ph type="sldNum" sz="quarter" idx="12"/>
          </p:nvPr>
        </p:nvSpPr>
        <p:spPr/>
        <p:txBody>
          <a:bodyPr/>
          <a:lstStyle/>
          <a:p>
            <a:fld id="{F0FE092E-0505-704E-8CB1-0C6282EBDE1F}" type="slidenum">
              <a:rPr lang="en-PT" smtClean="0"/>
              <a:t>7</a:t>
            </a:fld>
            <a:endParaRPr lang="en-PT"/>
          </a:p>
        </p:txBody>
      </p:sp>
      <p:sp>
        <p:nvSpPr>
          <p:cNvPr id="5" name="Inhaltsplatzhalter 4">
            <a:extLst>
              <a:ext uri="{FF2B5EF4-FFF2-40B4-BE49-F238E27FC236}">
                <a16:creationId xmlns:a16="http://schemas.microsoft.com/office/drawing/2014/main" id="{44848847-9D84-AAA6-2614-DE7D917F1E5B}"/>
              </a:ext>
            </a:extLst>
          </p:cNvPr>
          <p:cNvSpPr>
            <a:spLocks noGrp="1"/>
          </p:cNvSpPr>
          <p:nvPr>
            <p:ph idx="1"/>
          </p:nvPr>
        </p:nvSpPr>
        <p:spPr>
          <a:xfrm>
            <a:off x="628650" y="1605482"/>
            <a:ext cx="7886700" cy="4746032"/>
          </a:xfrm>
        </p:spPr>
        <p:txBody>
          <a:bodyPr/>
          <a:lstStyle/>
          <a:p>
            <a:r>
              <a:rPr lang="de-DE" dirty="0"/>
              <a:t>Basic </a:t>
            </a:r>
            <a:r>
              <a:rPr lang="de-DE" dirty="0" err="1">
                <a:solidFill>
                  <a:srgbClr val="FF0000"/>
                </a:solidFill>
              </a:rPr>
              <a:t>idea</a:t>
            </a:r>
            <a:r>
              <a:rPr lang="de-DE" dirty="0">
                <a:solidFill>
                  <a:srgbClr val="FF0000"/>
                </a:solidFill>
              </a:rPr>
              <a:t> </a:t>
            </a:r>
            <a:r>
              <a:rPr lang="de-DE" dirty="0" err="1">
                <a:solidFill>
                  <a:srgbClr val="FF0000"/>
                </a:solidFill>
              </a:rPr>
              <a:t>of</a:t>
            </a:r>
            <a:r>
              <a:rPr lang="de-DE" dirty="0">
                <a:solidFill>
                  <a:srgbClr val="FF0000"/>
                </a:solidFill>
              </a:rPr>
              <a:t> </a:t>
            </a:r>
            <a:r>
              <a:rPr lang="de-DE" dirty="0" err="1">
                <a:solidFill>
                  <a:srgbClr val="FF0000"/>
                </a:solidFill>
              </a:rPr>
              <a:t>learning</a:t>
            </a:r>
            <a:r>
              <a:rPr lang="de-DE" dirty="0">
                <a:solidFill>
                  <a:srgbClr val="FF0000"/>
                </a:solidFill>
              </a:rPr>
              <a:t> </a:t>
            </a:r>
            <a:r>
              <a:rPr lang="de-DE" dirty="0"/>
              <a:t>in (meta-)</a:t>
            </a:r>
            <a:r>
              <a:rPr lang="de-DE" dirty="0" err="1"/>
              <a:t>heuristics</a:t>
            </a:r>
            <a:r>
              <a:rPr lang="de-DE" dirty="0"/>
              <a:t> </a:t>
            </a:r>
            <a:r>
              <a:rPr lang="de-DE" dirty="0">
                <a:solidFill>
                  <a:srgbClr val="FF0000"/>
                </a:solidFill>
              </a:rPr>
              <a:t>not </a:t>
            </a:r>
            <a:r>
              <a:rPr lang="de-DE" dirty="0" err="1">
                <a:solidFill>
                  <a:srgbClr val="FF0000"/>
                </a:solidFill>
              </a:rPr>
              <a:t>new</a:t>
            </a:r>
            <a:r>
              <a:rPr lang="de-DE" dirty="0"/>
              <a:t>:</a:t>
            </a:r>
          </a:p>
          <a:p>
            <a:pPr marL="342900" indent="-342900">
              <a:buFont typeface="Arial" panose="020B0604020202020204" pitchFamily="34" charset="0"/>
              <a:buChar char="•"/>
            </a:pPr>
            <a:r>
              <a:rPr lang="de-DE" dirty="0"/>
              <a:t>Evolution </a:t>
            </a:r>
            <a:r>
              <a:rPr lang="de-DE" dirty="0" err="1"/>
              <a:t>Strategies</a:t>
            </a:r>
            <a:endParaRPr lang="de-DE" dirty="0"/>
          </a:p>
          <a:p>
            <a:pPr marL="342900" indent="-342900">
              <a:buFont typeface="Arial" panose="020B0604020202020204" pitchFamily="34" charset="0"/>
              <a:buChar char="•"/>
            </a:pPr>
            <a:r>
              <a:rPr lang="de-DE" dirty="0" err="1"/>
              <a:t>Reactive</a:t>
            </a:r>
            <a:r>
              <a:rPr lang="de-DE" dirty="0"/>
              <a:t> tabu </a:t>
            </a:r>
            <a:r>
              <a:rPr lang="de-DE" dirty="0" err="1"/>
              <a:t>search</a:t>
            </a:r>
            <a:endParaRPr lang="de-DE" dirty="0"/>
          </a:p>
          <a:p>
            <a:pPr marL="342900" indent="-342900">
              <a:buFont typeface="Arial" panose="020B0604020202020204" pitchFamily="34" charset="0"/>
              <a:buChar char="•"/>
            </a:pPr>
            <a:r>
              <a:rPr lang="de-DE" dirty="0" err="1"/>
              <a:t>Guided</a:t>
            </a:r>
            <a:r>
              <a:rPr lang="de-DE" dirty="0"/>
              <a:t> </a:t>
            </a:r>
            <a:r>
              <a:rPr lang="de-DE" dirty="0" err="1"/>
              <a:t>Local</a:t>
            </a:r>
            <a:r>
              <a:rPr lang="de-DE" dirty="0"/>
              <a:t> Search</a:t>
            </a:r>
          </a:p>
          <a:p>
            <a:pPr marL="342900" indent="-342900">
              <a:buFont typeface="Arial" panose="020B0604020202020204" pitchFamily="34" charset="0"/>
              <a:buChar char="•"/>
            </a:pPr>
            <a:r>
              <a:rPr lang="de-DE" dirty="0"/>
              <a:t>Variable </a:t>
            </a:r>
            <a:r>
              <a:rPr lang="de-DE" dirty="0" err="1"/>
              <a:t>Neighborhood</a:t>
            </a:r>
            <a:r>
              <a:rPr lang="de-DE" dirty="0"/>
              <a:t> Search,</a:t>
            </a:r>
            <a:br>
              <a:rPr lang="de-DE" dirty="0"/>
            </a:br>
            <a:r>
              <a:rPr lang="de-DE" dirty="0"/>
              <a:t>Adaptive Large </a:t>
            </a:r>
            <a:r>
              <a:rPr lang="de-DE" dirty="0" err="1"/>
              <a:t>Neighborhood</a:t>
            </a:r>
            <a:r>
              <a:rPr lang="de-DE" dirty="0"/>
              <a:t> Search</a:t>
            </a:r>
          </a:p>
          <a:p>
            <a:pPr marL="1028700" lvl="1" indent="-342900">
              <a:buFont typeface="Arial" panose="020B0604020202020204" pitchFamily="34" charset="0"/>
              <a:buChar char="•"/>
            </a:pPr>
            <a:r>
              <a:rPr lang="de-DE" dirty="0" err="1"/>
              <a:t>self</a:t>
            </a:r>
            <a:r>
              <a:rPr lang="de-DE" dirty="0"/>
              <a:t>-adaptive </a:t>
            </a:r>
            <a:r>
              <a:rPr lang="de-DE" dirty="0" err="1"/>
              <a:t>selection</a:t>
            </a:r>
            <a:r>
              <a:rPr lang="de-DE" dirty="0"/>
              <a:t> </a:t>
            </a:r>
            <a:r>
              <a:rPr lang="de-DE" dirty="0" err="1"/>
              <a:t>of</a:t>
            </a:r>
            <a:r>
              <a:rPr lang="de-DE" dirty="0"/>
              <a:t> </a:t>
            </a:r>
            <a:r>
              <a:rPr lang="de-DE" dirty="0" err="1"/>
              <a:t>neighborhood</a:t>
            </a:r>
            <a:r>
              <a:rPr lang="de-DE" dirty="0"/>
              <a:t> </a:t>
            </a:r>
            <a:r>
              <a:rPr lang="de-DE" dirty="0" err="1"/>
              <a:t>structures</a:t>
            </a:r>
            <a:r>
              <a:rPr lang="de-DE" dirty="0"/>
              <a:t>/</a:t>
            </a:r>
            <a:r>
              <a:rPr lang="de-DE" dirty="0" err="1"/>
              <a:t>operators</a:t>
            </a:r>
            <a:endParaRPr lang="de-DE" dirty="0"/>
          </a:p>
          <a:p>
            <a:pPr marL="342900" indent="-342900">
              <a:buFont typeface="Arial" panose="020B0604020202020204" pitchFamily="34" charset="0"/>
              <a:buChar char="•"/>
            </a:pPr>
            <a:r>
              <a:rPr lang="de-DE" dirty="0"/>
              <a:t>Hyper-</a:t>
            </a:r>
            <a:r>
              <a:rPr lang="de-DE" dirty="0" err="1"/>
              <a:t>heuristics</a:t>
            </a:r>
            <a:endParaRPr lang="de-DE" dirty="0"/>
          </a:p>
          <a:p>
            <a:pPr marL="342900" indent="-342900">
              <a:buFont typeface="Arial" panose="020B0604020202020204" pitchFamily="34" charset="0"/>
              <a:buChar char="•"/>
            </a:pPr>
            <a:r>
              <a:rPr lang="de-DE" dirty="0"/>
              <a:t>Ant Colony </a:t>
            </a:r>
            <a:r>
              <a:rPr lang="de-DE" dirty="0" err="1"/>
              <a:t>Optimization</a:t>
            </a:r>
            <a:endParaRPr lang="de-DE" dirty="0"/>
          </a:p>
        </p:txBody>
      </p:sp>
    </p:spTree>
    <p:extLst>
      <p:ext uri="{BB962C8B-B14F-4D97-AF65-F5344CB8AC3E}">
        <p14:creationId xmlns:p14="http://schemas.microsoft.com/office/powerpoint/2010/main" val="842463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30DD-BE56-0DE9-F1A9-F43FDE761051}"/>
              </a:ext>
            </a:extLst>
          </p:cNvPr>
          <p:cNvSpPr>
            <a:spLocks noGrp="1"/>
          </p:cNvSpPr>
          <p:nvPr>
            <p:ph type="title"/>
          </p:nvPr>
        </p:nvSpPr>
        <p:spPr/>
        <p:txBody>
          <a:bodyPr>
            <a:normAutofit fontScale="90000"/>
          </a:bodyPr>
          <a:lstStyle/>
          <a:p>
            <a:r>
              <a:rPr lang="en-US" dirty="0"/>
              <a:t>Reinforcement Algorithm Configuration</a:t>
            </a:r>
          </a:p>
        </p:txBody>
      </p:sp>
      <p:sp>
        <p:nvSpPr>
          <p:cNvPr id="3" name="Content Placeholder 2">
            <a:extLst>
              <a:ext uri="{FF2B5EF4-FFF2-40B4-BE49-F238E27FC236}">
                <a16:creationId xmlns:a16="http://schemas.microsoft.com/office/drawing/2014/main" id="{984AB8AA-C7D6-1561-AD55-6F3704BF909D}"/>
              </a:ext>
            </a:extLst>
          </p:cNvPr>
          <p:cNvSpPr>
            <a:spLocks noGrp="1"/>
          </p:cNvSpPr>
          <p:nvPr>
            <p:ph idx="1"/>
          </p:nvPr>
        </p:nvSpPr>
        <p:spPr>
          <a:xfrm>
            <a:off x="628650" y="1205325"/>
            <a:ext cx="4965326" cy="4746032"/>
          </a:xfrm>
        </p:spPr>
        <p:txBody>
          <a:bodyPr>
            <a:normAutofit/>
          </a:bodyPr>
          <a:lstStyle/>
          <a:p>
            <a:pPr marL="342900" indent="-342900">
              <a:buFont typeface="Arial" panose="020B0604020202020204" pitchFamily="34" charset="0"/>
              <a:buChar char="•"/>
            </a:pPr>
            <a:r>
              <a:rPr lang="en-US" sz="2000" b="1" dirty="0" err="1">
                <a:solidFill>
                  <a:srgbClr val="3F4EFF"/>
                </a:solidFill>
              </a:rPr>
              <a:t>Irace</a:t>
            </a:r>
            <a:r>
              <a:rPr lang="en-US" sz="2000" dirty="0"/>
              <a:t>: iterative racing for automatic parameter tuning</a:t>
            </a:r>
          </a:p>
          <a:p>
            <a:pPr marL="342900" indent="-342900">
              <a:buFont typeface="Arial" panose="020B0604020202020204" pitchFamily="34" charset="0"/>
              <a:buChar char="•"/>
            </a:pPr>
            <a:r>
              <a:rPr lang="en-US" sz="2000" b="1" dirty="0"/>
              <a:t>Repeat</a:t>
            </a:r>
            <a:r>
              <a:rPr lang="en-US" sz="2000" dirty="0"/>
              <a:t>:</a:t>
            </a:r>
          </a:p>
          <a:p>
            <a:pPr marL="1028700" lvl="1" indent="-342900">
              <a:buFont typeface="Arial" panose="020B0604020202020204" pitchFamily="34" charset="0"/>
              <a:buChar char="•"/>
            </a:pPr>
            <a:r>
              <a:rPr lang="en-US" sz="1800" dirty="0">
                <a:solidFill>
                  <a:srgbClr val="3F4EFF"/>
                </a:solidFill>
              </a:rPr>
              <a:t>sampling</a:t>
            </a:r>
            <a:r>
              <a:rPr lang="en-US" sz="1800" dirty="0"/>
              <a:t> new configurations according to a particular distribution, </a:t>
            </a:r>
          </a:p>
          <a:p>
            <a:pPr marL="1028700" lvl="1" indent="-342900">
              <a:buFont typeface="Arial" panose="020B0604020202020204" pitchFamily="34" charset="0"/>
              <a:buChar char="•"/>
            </a:pPr>
            <a:r>
              <a:rPr lang="en-US" sz="1800" dirty="0">
                <a:solidFill>
                  <a:srgbClr val="3F4EFF"/>
                </a:solidFill>
              </a:rPr>
              <a:t>selecting</a:t>
            </a:r>
            <a:r>
              <a:rPr lang="en-US" sz="1800" dirty="0"/>
              <a:t> the best configurations from the newly sampled ones by means of racing, </a:t>
            </a:r>
          </a:p>
          <a:p>
            <a:pPr marL="1028700" lvl="1" indent="-342900">
              <a:buFont typeface="Arial" panose="020B0604020202020204" pitchFamily="34" charset="0"/>
              <a:buChar char="•"/>
            </a:pPr>
            <a:r>
              <a:rPr lang="en-US" sz="1800" dirty="0">
                <a:solidFill>
                  <a:srgbClr val="3F4EFF"/>
                </a:solidFill>
              </a:rPr>
              <a:t>updating</a:t>
            </a:r>
            <a:r>
              <a:rPr lang="en-US" sz="1800" dirty="0"/>
              <a:t> the sampling distribution in order to bias the sampling towards the best configurations.</a:t>
            </a:r>
          </a:p>
        </p:txBody>
      </p:sp>
      <p:sp>
        <p:nvSpPr>
          <p:cNvPr id="4" name="Slide Number Placeholder 3">
            <a:extLst>
              <a:ext uri="{FF2B5EF4-FFF2-40B4-BE49-F238E27FC236}">
                <a16:creationId xmlns:a16="http://schemas.microsoft.com/office/drawing/2014/main" id="{990856A9-DA38-6FDC-723C-BDD444890B6E}"/>
              </a:ext>
            </a:extLst>
          </p:cNvPr>
          <p:cNvSpPr>
            <a:spLocks noGrp="1"/>
          </p:cNvSpPr>
          <p:nvPr>
            <p:ph type="sldNum" sz="quarter" idx="12"/>
          </p:nvPr>
        </p:nvSpPr>
        <p:spPr/>
        <p:txBody>
          <a:bodyPr/>
          <a:lstStyle/>
          <a:p>
            <a:fld id="{F0FE092E-0505-704E-8CB1-0C6282EBDE1F}" type="slidenum">
              <a:rPr lang="en-PT" smtClean="0"/>
              <a:t>70</a:t>
            </a:fld>
            <a:endParaRPr lang="en-PT"/>
          </a:p>
        </p:txBody>
      </p:sp>
      <p:pic>
        <p:nvPicPr>
          <p:cNvPr id="6" name="Picture 5" descr="A black and white diagram of a math test&#10;&#10;Description automatically generated with medium confidence">
            <a:extLst>
              <a:ext uri="{FF2B5EF4-FFF2-40B4-BE49-F238E27FC236}">
                <a16:creationId xmlns:a16="http://schemas.microsoft.com/office/drawing/2014/main" id="{AE0DC433-EA67-91EA-AE44-F6376525D5AC}"/>
              </a:ext>
            </a:extLst>
          </p:cNvPr>
          <p:cNvPicPr>
            <a:picLocks noChangeAspect="1"/>
          </p:cNvPicPr>
          <p:nvPr/>
        </p:nvPicPr>
        <p:blipFill>
          <a:blip r:embed="rId2"/>
          <a:stretch>
            <a:fillRect/>
          </a:stretch>
        </p:blipFill>
        <p:spPr>
          <a:xfrm>
            <a:off x="5916549" y="1205325"/>
            <a:ext cx="2452901" cy="2715712"/>
          </a:xfrm>
          <a:prstGeom prst="rect">
            <a:avLst/>
          </a:prstGeom>
        </p:spPr>
      </p:pic>
      <p:pic>
        <p:nvPicPr>
          <p:cNvPr id="8" name="Picture 7" descr="A diagram of a graph and diagram of a graph&#10;&#10;Description automatically generated">
            <a:extLst>
              <a:ext uri="{FF2B5EF4-FFF2-40B4-BE49-F238E27FC236}">
                <a16:creationId xmlns:a16="http://schemas.microsoft.com/office/drawing/2014/main" id="{414A7061-FFE3-FE46-EA66-F5FC9CA974A7}"/>
              </a:ext>
            </a:extLst>
          </p:cNvPr>
          <p:cNvPicPr>
            <a:picLocks noChangeAspect="1"/>
          </p:cNvPicPr>
          <p:nvPr/>
        </p:nvPicPr>
        <p:blipFill>
          <a:blip r:embed="rId3"/>
          <a:stretch>
            <a:fillRect/>
          </a:stretch>
        </p:blipFill>
        <p:spPr>
          <a:xfrm>
            <a:off x="5506471" y="4156333"/>
            <a:ext cx="3228738" cy="2102305"/>
          </a:xfrm>
          <a:prstGeom prst="rect">
            <a:avLst/>
          </a:prstGeom>
        </p:spPr>
      </p:pic>
      <p:sp>
        <p:nvSpPr>
          <p:cNvPr id="10" name="TextBox 9">
            <a:extLst>
              <a:ext uri="{FF2B5EF4-FFF2-40B4-BE49-F238E27FC236}">
                <a16:creationId xmlns:a16="http://schemas.microsoft.com/office/drawing/2014/main" id="{96DDEFE4-9160-F02F-C55A-844623244FF0}"/>
              </a:ext>
            </a:extLst>
          </p:cNvPr>
          <p:cNvSpPr txBox="1"/>
          <p:nvPr/>
        </p:nvSpPr>
        <p:spPr>
          <a:xfrm>
            <a:off x="628650" y="6292819"/>
            <a:ext cx="7579435" cy="400110"/>
          </a:xfrm>
          <a:prstGeom prst="rect">
            <a:avLst/>
          </a:prstGeom>
          <a:noFill/>
        </p:spPr>
        <p:txBody>
          <a:bodyPr wrap="square">
            <a:spAutoFit/>
          </a:bodyPr>
          <a:lstStyle/>
          <a:p>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López-Ibáñez, M., Dubois-Lacoste, J.,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Cáceres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L. 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Birattari</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M., &amp;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Stützle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T. (2016). The </a:t>
            </a:r>
            <a:r>
              <a:rPr lang="en-NZ" sz="1000" b="0" i="0" dirty="0" err="1">
                <a:solidFill>
                  <a:srgbClr val="222222"/>
                </a:solidFill>
                <a:effectLst/>
                <a:highlight>
                  <a:srgbClr val="FFFFFF"/>
                </a:highlight>
                <a:latin typeface="Calibri" panose="020F0502020204030204" pitchFamily="34" charset="0"/>
                <a:cs typeface="Calibri" panose="020F0502020204030204" pitchFamily="34" charset="0"/>
              </a:rPr>
              <a:t>irace</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package: Iterated racing for automatic algorithm configuration.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Operations Research Perspectives</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a:t>
            </a:r>
            <a:r>
              <a:rPr lang="en-NZ" sz="1000" b="0" i="1" dirty="0">
                <a:solidFill>
                  <a:srgbClr val="222222"/>
                </a:solidFill>
                <a:effectLst/>
                <a:highlight>
                  <a:srgbClr val="FFFFFF"/>
                </a:highlight>
                <a:latin typeface="Calibri" panose="020F0502020204030204" pitchFamily="34" charset="0"/>
                <a:cs typeface="Calibri" panose="020F0502020204030204" pitchFamily="34" charset="0"/>
              </a:rPr>
              <a:t>3</a:t>
            </a:r>
            <a:r>
              <a:rPr lang="en-NZ" sz="1000" b="0" i="0" dirty="0">
                <a:solidFill>
                  <a:srgbClr val="222222"/>
                </a:solidFill>
                <a:effectLst/>
                <a:highlight>
                  <a:srgbClr val="FFFFFF"/>
                </a:highlight>
                <a:latin typeface="Calibri" panose="020F0502020204030204" pitchFamily="34" charset="0"/>
                <a:cs typeface="Calibri" panose="020F0502020204030204" pitchFamily="34" charset="0"/>
              </a:rPr>
              <a:t>, 43-58.</a:t>
            </a: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628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pt-PT" dirty="0" err="1"/>
              <a:t>Challenges</a:t>
            </a:r>
            <a:r>
              <a:rPr lang="pt-PT" dirty="0"/>
              <a:t> </a:t>
            </a:r>
            <a:r>
              <a:rPr lang="pt-PT" dirty="0" err="1"/>
              <a:t>and</a:t>
            </a:r>
            <a:r>
              <a:rPr lang="pt-PT" dirty="0"/>
              <a:t> Future </a:t>
            </a:r>
            <a:r>
              <a:rPr lang="pt-PT" dirty="0" err="1"/>
              <a:t>Directions</a:t>
            </a:r>
            <a:endParaRPr lang="en-PT" dirty="0"/>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endParaRPr lang="en-PT" dirty="0"/>
          </a:p>
        </p:txBody>
      </p:sp>
      <p:sp>
        <p:nvSpPr>
          <p:cNvPr id="2" name="Slide Number Placeholder 1">
            <a:extLst>
              <a:ext uri="{FF2B5EF4-FFF2-40B4-BE49-F238E27FC236}">
                <a16:creationId xmlns:a16="http://schemas.microsoft.com/office/drawing/2014/main" id="{F88AF519-20BB-B249-B49D-0176A7F5CD91}"/>
              </a:ext>
            </a:extLst>
          </p:cNvPr>
          <p:cNvSpPr>
            <a:spLocks noGrp="1"/>
          </p:cNvSpPr>
          <p:nvPr>
            <p:ph type="sldNum" sz="quarter" idx="12"/>
          </p:nvPr>
        </p:nvSpPr>
        <p:spPr/>
        <p:txBody>
          <a:bodyPr/>
          <a:lstStyle/>
          <a:p>
            <a:fld id="{F0FE092E-0505-704E-8CB1-0C6282EBDE1F}" type="slidenum">
              <a:rPr lang="en-PT" smtClean="0"/>
              <a:t>71</a:t>
            </a:fld>
            <a:endParaRPr lang="en-PT"/>
          </a:p>
        </p:txBody>
      </p:sp>
    </p:spTree>
    <p:extLst>
      <p:ext uri="{BB962C8B-B14F-4D97-AF65-F5344CB8AC3E}">
        <p14:creationId xmlns:p14="http://schemas.microsoft.com/office/powerpoint/2010/main" val="176441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685E12-2222-240C-6B53-9677782DFF5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9B6AE079-9930-B1EF-794E-126250BD5394}"/>
              </a:ext>
            </a:extLst>
          </p:cNvPr>
          <p:cNvSpPr>
            <a:spLocks noGrp="1"/>
          </p:cNvSpPr>
          <p:nvPr>
            <p:ph idx="1"/>
          </p:nvPr>
        </p:nvSpPr>
        <p:spPr/>
        <p:txBody>
          <a:bodyPr/>
          <a:lstStyle/>
          <a:p>
            <a:endParaRPr lang="de-DE"/>
          </a:p>
        </p:txBody>
      </p:sp>
      <p:sp>
        <p:nvSpPr>
          <p:cNvPr id="4" name="Foliennummernplatzhalter 3">
            <a:extLst>
              <a:ext uri="{FF2B5EF4-FFF2-40B4-BE49-F238E27FC236}">
                <a16:creationId xmlns:a16="http://schemas.microsoft.com/office/drawing/2014/main" id="{E90B393F-76A8-BA30-787E-D55554925B6D}"/>
              </a:ext>
            </a:extLst>
          </p:cNvPr>
          <p:cNvSpPr>
            <a:spLocks noGrp="1"/>
          </p:cNvSpPr>
          <p:nvPr>
            <p:ph type="sldNum" sz="quarter" idx="12"/>
          </p:nvPr>
        </p:nvSpPr>
        <p:spPr/>
        <p:txBody>
          <a:bodyPr/>
          <a:lstStyle/>
          <a:p>
            <a:fld id="{F0FE092E-0505-704E-8CB1-0C6282EBDE1F}" type="slidenum">
              <a:rPr lang="en-PT" smtClean="0"/>
              <a:t>72</a:t>
            </a:fld>
            <a:endParaRPr lang="en-PT"/>
          </a:p>
        </p:txBody>
      </p:sp>
    </p:spTree>
    <p:extLst>
      <p:ext uri="{BB962C8B-B14F-4D97-AF65-F5344CB8AC3E}">
        <p14:creationId xmlns:p14="http://schemas.microsoft.com/office/powerpoint/2010/main" val="2027305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Acknowledgements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73</a:t>
            </a:fld>
            <a:endParaRPr lang="en-PT"/>
          </a:p>
        </p:txBody>
      </p:sp>
    </p:spTree>
    <p:extLst>
      <p:ext uri="{BB962C8B-B14F-4D97-AF65-F5344CB8AC3E}">
        <p14:creationId xmlns:p14="http://schemas.microsoft.com/office/powerpoint/2010/main" val="3601518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Acknowledgements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a:bodyPr>
          <a:lstStyle/>
          <a:p>
            <a:r>
              <a:rPr lang="en-GB" dirty="0"/>
              <a:t>We thank all the volunteers, and all publications support and staff, who wrote and provided helpful comments on previous versions of this document. As well authors 1, 2, &amp; 3 gratefully acknowledge the grant from NSF (#1234-2013-ABC). Author 4 for example may want to acknowledge a supervisor/manager from their original employer. This whole paragraph is just for example … Some of the references cited in this paper are included for illustrative purposes only.</a:t>
            </a:r>
          </a:p>
          <a:p>
            <a:endParaRPr lang="en-GB" b="1"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74</a:t>
            </a:fld>
            <a:endParaRPr lang="en-PT"/>
          </a:p>
        </p:txBody>
      </p:sp>
    </p:spTree>
    <p:extLst>
      <p:ext uri="{BB962C8B-B14F-4D97-AF65-F5344CB8AC3E}">
        <p14:creationId xmlns:p14="http://schemas.microsoft.com/office/powerpoint/2010/main" val="6797306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60FAD-D6E4-4347-90F0-66CA7AF033C1}"/>
              </a:ext>
            </a:extLst>
          </p:cNvPr>
          <p:cNvSpPr>
            <a:spLocks noGrp="1"/>
          </p:cNvSpPr>
          <p:nvPr>
            <p:ph type="title"/>
          </p:nvPr>
        </p:nvSpPr>
        <p:spPr/>
        <p:txBody>
          <a:bodyPr/>
          <a:lstStyle/>
          <a:p>
            <a:r>
              <a:rPr lang="en-GB" dirty="0"/>
              <a:t>References</a:t>
            </a:r>
          </a:p>
        </p:txBody>
      </p:sp>
      <p:sp>
        <p:nvSpPr>
          <p:cNvPr id="5" name="Text Placeholder 4">
            <a:extLst>
              <a:ext uri="{FF2B5EF4-FFF2-40B4-BE49-F238E27FC236}">
                <a16:creationId xmlns:a16="http://schemas.microsoft.com/office/drawing/2014/main" id="{2ADDF54E-359A-2C4F-AD59-43C79305C3BB}"/>
              </a:ext>
            </a:extLst>
          </p:cNvPr>
          <p:cNvSpPr>
            <a:spLocks noGrp="1"/>
          </p:cNvSpPr>
          <p:nvPr>
            <p:ph type="body" idx="1"/>
          </p:nvPr>
        </p:nvSpPr>
        <p:spPr/>
        <p:txBody>
          <a:bodyPr/>
          <a:lstStyle/>
          <a:p>
            <a:r>
              <a:rPr lang="en-PT" dirty="0"/>
              <a:t>Just an example</a:t>
            </a:r>
          </a:p>
        </p:txBody>
      </p:sp>
      <p:sp>
        <p:nvSpPr>
          <p:cNvPr id="6" name="Slide Number Placeholder 5">
            <a:extLst>
              <a:ext uri="{FF2B5EF4-FFF2-40B4-BE49-F238E27FC236}">
                <a16:creationId xmlns:a16="http://schemas.microsoft.com/office/drawing/2014/main" id="{64082307-21E1-B246-962A-28C84D031A62}"/>
              </a:ext>
            </a:extLst>
          </p:cNvPr>
          <p:cNvSpPr>
            <a:spLocks noGrp="1"/>
          </p:cNvSpPr>
          <p:nvPr>
            <p:ph type="sldNum" sz="quarter" idx="12"/>
          </p:nvPr>
        </p:nvSpPr>
        <p:spPr/>
        <p:txBody>
          <a:bodyPr/>
          <a:lstStyle/>
          <a:p>
            <a:fld id="{F0FE092E-0505-704E-8CB1-0C6282EBDE1F}" type="slidenum">
              <a:rPr lang="en-PT" smtClean="0"/>
              <a:t>75</a:t>
            </a:fld>
            <a:endParaRPr lang="en-PT"/>
          </a:p>
        </p:txBody>
      </p:sp>
    </p:spTree>
    <p:extLst>
      <p:ext uri="{BB962C8B-B14F-4D97-AF65-F5344CB8AC3E}">
        <p14:creationId xmlns:p14="http://schemas.microsoft.com/office/powerpoint/2010/main" val="30899185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8E5-4A21-134A-9841-BFDBA6F0B36F}"/>
              </a:ext>
            </a:extLst>
          </p:cNvPr>
          <p:cNvSpPr>
            <a:spLocks noGrp="1"/>
          </p:cNvSpPr>
          <p:nvPr>
            <p:ph type="title"/>
          </p:nvPr>
        </p:nvSpPr>
        <p:spPr/>
        <p:txBody>
          <a:bodyPr>
            <a:normAutofit/>
          </a:bodyPr>
          <a:lstStyle/>
          <a:p>
            <a:r>
              <a:rPr lang="en-GB" dirty="0"/>
              <a:t>References</a:t>
            </a:r>
          </a:p>
        </p:txBody>
      </p:sp>
      <p:sp>
        <p:nvSpPr>
          <p:cNvPr id="3" name="Content Placeholder 2">
            <a:extLst>
              <a:ext uri="{FF2B5EF4-FFF2-40B4-BE49-F238E27FC236}">
                <a16:creationId xmlns:a16="http://schemas.microsoft.com/office/drawing/2014/main" id="{7C60BE35-827F-9648-8DC2-8087CEF791DB}"/>
              </a:ext>
            </a:extLst>
          </p:cNvPr>
          <p:cNvSpPr>
            <a:spLocks noGrp="1"/>
          </p:cNvSpPr>
          <p:nvPr>
            <p:ph idx="1"/>
          </p:nvPr>
        </p:nvSpPr>
        <p:spPr/>
        <p:txBody>
          <a:bodyPr>
            <a:normAutofit fontScale="92500" lnSpcReduction="20000"/>
          </a:bodyPr>
          <a:lstStyle/>
          <a:p>
            <a:r>
              <a:rPr lang="en-GB" dirty="0"/>
              <a:t>Allis, L.V., “Searching for Solutions in Games and Artificial Intelligence”, Ph. D. thesis, University of Limburg, Maastricht, p. 167, 1997</a:t>
            </a:r>
          </a:p>
          <a:p>
            <a:r>
              <a:rPr lang="en-GB" dirty="0"/>
              <a:t>Binkley, K., </a:t>
            </a:r>
            <a:r>
              <a:rPr lang="en-GB" dirty="0" err="1"/>
              <a:t>Seehart</a:t>
            </a:r>
            <a:r>
              <a:rPr lang="en-GB" dirty="0"/>
              <a:t>, K., and Hagiwara, M., “A Study of Artificial Neural Network Architectures for Othello Evaluation Functions”, Information and Media Technologies, vol. 2, no. 4, pp.1129-1139, 2007</a:t>
            </a:r>
          </a:p>
          <a:p>
            <a:r>
              <a:rPr lang="en-GB" dirty="0"/>
              <a:t>Bledsoe, W. W. and Browning, I. ,“Pattern recognition and reading by machine,” in Proceedings of the Eastern Joint Computer Conference,   pp. 225–232, 1959</a:t>
            </a:r>
          </a:p>
          <a:p>
            <a:r>
              <a:rPr lang="en-GB" dirty="0"/>
              <a:t>Bucci, A., and Pollack, J. B., “Focusing vs. Intransitivity”, </a:t>
            </a:r>
            <a:br>
              <a:rPr lang="en-GB" dirty="0"/>
            </a:br>
            <a:r>
              <a:rPr lang="en-GB" dirty="0"/>
              <a:t>Proceedings of the Genetic and Evolutionary Computation Conference, GECCO 2003, LNCS 2723, pp. 250-261, 2003</a:t>
            </a:r>
          </a:p>
          <a:p>
            <a:r>
              <a:rPr lang="en-GB" dirty="0"/>
              <a:t>ETC</a:t>
            </a:r>
          </a:p>
          <a:p>
            <a:r>
              <a:rPr lang="en-GB" dirty="0"/>
              <a:t>ETC</a:t>
            </a:r>
          </a:p>
          <a:p>
            <a:endParaRPr lang="en-GB" dirty="0"/>
          </a:p>
        </p:txBody>
      </p:sp>
      <p:sp>
        <p:nvSpPr>
          <p:cNvPr id="4" name="Slide Number Placeholder 3">
            <a:extLst>
              <a:ext uri="{FF2B5EF4-FFF2-40B4-BE49-F238E27FC236}">
                <a16:creationId xmlns:a16="http://schemas.microsoft.com/office/drawing/2014/main" id="{C84F4218-A2B3-2E42-9FAD-2A199B5F53A5}"/>
              </a:ext>
            </a:extLst>
          </p:cNvPr>
          <p:cNvSpPr>
            <a:spLocks noGrp="1"/>
          </p:cNvSpPr>
          <p:nvPr>
            <p:ph type="sldNum" sz="quarter" idx="12"/>
          </p:nvPr>
        </p:nvSpPr>
        <p:spPr/>
        <p:txBody>
          <a:bodyPr/>
          <a:lstStyle/>
          <a:p>
            <a:fld id="{F0FE092E-0505-704E-8CB1-0C6282EBDE1F}" type="slidenum">
              <a:rPr lang="en-PT" smtClean="0"/>
              <a:t>76</a:t>
            </a:fld>
            <a:endParaRPr lang="en-PT"/>
          </a:p>
        </p:txBody>
      </p:sp>
    </p:spTree>
    <p:extLst>
      <p:ext uri="{BB962C8B-B14F-4D97-AF65-F5344CB8AC3E}">
        <p14:creationId xmlns:p14="http://schemas.microsoft.com/office/powerpoint/2010/main" val="110686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A4A38-7E36-C27A-23ED-7786145D596E}"/>
              </a:ext>
            </a:extLst>
          </p:cNvPr>
          <p:cNvSpPr>
            <a:spLocks noGrp="1"/>
          </p:cNvSpPr>
          <p:nvPr>
            <p:ph type="title"/>
          </p:nvPr>
        </p:nvSpPr>
        <p:spPr/>
        <p:txBody>
          <a:bodyPr>
            <a:normAutofit fontScale="90000"/>
          </a:bodyPr>
          <a:lstStyle/>
          <a:p>
            <a:r>
              <a:rPr lang="en-US" dirty="0"/>
              <a:t>Idea of Ant Colony Optimization</a:t>
            </a:r>
            <a:br>
              <a:rPr lang="en-US" dirty="0"/>
            </a:br>
            <a:endParaRPr lang="de-DE" dirty="0"/>
          </a:p>
        </p:txBody>
      </p:sp>
      <p:sp>
        <p:nvSpPr>
          <p:cNvPr id="3" name="Inhaltsplatzhalter 2">
            <a:extLst>
              <a:ext uri="{FF2B5EF4-FFF2-40B4-BE49-F238E27FC236}">
                <a16:creationId xmlns:a16="http://schemas.microsoft.com/office/drawing/2014/main" id="{730DC4D0-6E5A-1004-B32A-06F56C7BA3B1}"/>
              </a:ext>
            </a:extLst>
          </p:cNvPr>
          <p:cNvSpPr>
            <a:spLocks noGrp="1"/>
          </p:cNvSpPr>
          <p:nvPr>
            <p:ph idx="1"/>
          </p:nvPr>
        </p:nvSpPr>
        <p:spPr/>
        <p:txBody>
          <a:bodyPr/>
          <a:lstStyle/>
          <a:p>
            <a:pPr marL="342900" indent="-342900">
              <a:buFont typeface="Arial" panose="020B0604020202020204" pitchFamily="34" charset="0"/>
              <a:buChar char="•"/>
            </a:pPr>
            <a:r>
              <a:rPr lang="en-US" dirty="0"/>
              <a:t>Iteratively construct solutions in a randomized greedy fashion</a:t>
            </a:r>
          </a:p>
          <a:p>
            <a:pPr marL="342900" indent="-342900">
              <a:buFont typeface="Arial" panose="020B0604020202020204" pitchFamily="34" charset="0"/>
              <a:buChar char="•"/>
            </a:pPr>
            <a:r>
              <a:rPr lang="en-US" dirty="0"/>
              <a:t>Additionally consider pheromone values:</a:t>
            </a:r>
          </a:p>
          <a:p>
            <a:pPr marL="342900" indent="-342900">
              <a:buFont typeface="Arial" panose="020B0604020202020204" pitchFamily="34" charset="0"/>
              <a:buChar char="•"/>
            </a:pPr>
            <a:r>
              <a:rPr lang="en-US" dirty="0"/>
              <a:t>Decisions in good solutions are </a:t>
            </a:r>
            <a:r>
              <a:rPr lang="en-US" dirty="0">
                <a:solidFill>
                  <a:srgbClr val="FF0000"/>
                </a:solidFill>
              </a:rPr>
              <a:t>reinforced</a:t>
            </a:r>
            <a:r>
              <a:rPr lang="en-US" dirty="0"/>
              <a:t> by increasing their pheromone values while other values are reduced by “evaporation”</a:t>
            </a:r>
            <a:endParaRPr lang="de-DE" dirty="0"/>
          </a:p>
        </p:txBody>
      </p:sp>
      <p:sp>
        <p:nvSpPr>
          <p:cNvPr id="4" name="Foliennummernplatzhalter 3">
            <a:extLst>
              <a:ext uri="{FF2B5EF4-FFF2-40B4-BE49-F238E27FC236}">
                <a16:creationId xmlns:a16="http://schemas.microsoft.com/office/drawing/2014/main" id="{5C4AEAA4-BC4C-B9C7-A67A-828834CDAE0B}"/>
              </a:ext>
            </a:extLst>
          </p:cNvPr>
          <p:cNvSpPr>
            <a:spLocks noGrp="1"/>
          </p:cNvSpPr>
          <p:nvPr>
            <p:ph type="sldNum" sz="quarter" idx="12"/>
          </p:nvPr>
        </p:nvSpPr>
        <p:spPr/>
        <p:txBody>
          <a:bodyPr/>
          <a:lstStyle/>
          <a:p>
            <a:fld id="{F0FE092E-0505-704E-8CB1-0C6282EBDE1F}" type="slidenum">
              <a:rPr lang="en-PT" smtClean="0"/>
              <a:t>8</a:t>
            </a:fld>
            <a:endParaRPr lang="en-PT"/>
          </a:p>
        </p:txBody>
      </p:sp>
      <p:pic>
        <p:nvPicPr>
          <p:cNvPr id="6" name="Grafik 5">
            <a:extLst>
              <a:ext uri="{FF2B5EF4-FFF2-40B4-BE49-F238E27FC236}">
                <a16:creationId xmlns:a16="http://schemas.microsoft.com/office/drawing/2014/main" id="{060B6047-FEFB-974E-005D-CF3DCF914504}"/>
              </a:ext>
            </a:extLst>
          </p:cNvPr>
          <p:cNvPicPr>
            <a:picLocks noChangeAspect="1"/>
          </p:cNvPicPr>
          <p:nvPr/>
        </p:nvPicPr>
        <p:blipFill>
          <a:blip r:embed="rId2"/>
          <a:stretch>
            <a:fillRect/>
          </a:stretch>
        </p:blipFill>
        <p:spPr>
          <a:xfrm>
            <a:off x="2782111" y="3550420"/>
            <a:ext cx="3870393" cy="3081480"/>
          </a:xfrm>
          <a:prstGeom prst="rect">
            <a:avLst/>
          </a:prstGeom>
        </p:spPr>
      </p:pic>
    </p:spTree>
    <p:extLst>
      <p:ext uri="{BB962C8B-B14F-4D97-AF65-F5344CB8AC3E}">
        <p14:creationId xmlns:p14="http://schemas.microsoft.com/office/powerpoint/2010/main" val="127439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179949-21EB-DCAE-6B50-D0CFF869937A}"/>
              </a:ext>
            </a:extLst>
          </p:cNvPr>
          <p:cNvSpPr>
            <a:spLocks noGrp="1"/>
          </p:cNvSpPr>
          <p:nvPr>
            <p:ph type="title"/>
          </p:nvPr>
        </p:nvSpPr>
        <p:spPr/>
        <p:txBody>
          <a:bodyPr/>
          <a:lstStyle/>
          <a:p>
            <a:r>
              <a:rPr lang="de-DE" dirty="0"/>
              <a:t>Reinforcement Learning</a:t>
            </a:r>
          </a:p>
        </p:txBody>
      </p:sp>
      <p:sp>
        <p:nvSpPr>
          <p:cNvPr id="3" name="Inhaltsplatzhalter 2">
            <a:extLst>
              <a:ext uri="{FF2B5EF4-FFF2-40B4-BE49-F238E27FC236}">
                <a16:creationId xmlns:a16="http://schemas.microsoft.com/office/drawing/2014/main" id="{BE80DB93-101C-2108-954E-B9FC2755D110}"/>
              </a:ext>
            </a:extLst>
          </p:cNvPr>
          <p:cNvSpPr>
            <a:spLocks noGrp="1"/>
          </p:cNvSpPr>
          <p:nvPr>
            <p:ph idx="1"/>
          </p:nvPr>
        </p:nvSpPr>
        <p:spPr/>
        <p:txBody>
          <a:bodyPr/>
          <a:lstStyle/>
          <a:p>
            <a:pPr marL="342900" indent="-342900">
              <a:buFont typeface="Arial" panose="020B0604020202020204" pitchFamily="34" charset="0"/>
              <a:buChar char="•"/>
            </a:pPr>
            <a:r>
              <a:rPr lang="en-US" dirty="0"/>
              <a:t>A sub-discipline of machine learning</a:t>
            </a:r>
          </a:p>
          <a:p>
            <a:pPr marL="342900" indent="-342900">
              <a:buFont typeface="Arial" panose="020B0604020202020204" pitchFamily="34" charset="0"/>
              <a:buChar char="•"/>
            </a:pPr>
            <a:r>
              <a:rPr lang="en-US" dirty="0"/>
              <a:t>Learn to behave well in a given </a:t>
            </a:r>
            <a:r>
              <a:rPr lang="en-US" dirty="0">
                <a:solidFill>
                  <a:srgbClr val="FF0000"/>
                </a:solidFill>
              </a:rPr>
              <a:t>environment</a:t>
            </a:r>
          </a:p>
          <a:p>
            <a:pPr marL="1028700" lvl="1" indent="-342900">
              <a:buFont typeface="Arial" panose="020B0604020202020204" pitchFamily="34" charset="0"/>
              <a:buChar char="•"/>
            </a:pPr>
            <a:r>
              <a:rPr lang="en-US" dirty="0"/>
              <a:t>usually considered a Markov decision process</a:t>
            </a:r>
          </a:p>
          <a:p>
            <a:pPr marL="342900" indent="-342900">
              <a:buFont typeface="Arial" panose="020B0604020202020204" pitchFamily="34" charset="0"/>
              <a:buChar char="•"/>
            </a:pPr>
            <a:r>
              <a:rPr lang="en-US" dirty="0"/>
              <a:t>Framework:</a:t>
            </a:r>
            <a:endParaRPr lang="de-DE" dirty="0"/>
          </a:p>
        </p:txBody>
      </p:sp>
      <p:sp>
        <p:nvSpPr>
          <p:cNvPr id="4" name="Foliennummernplatzhalter 3">
            <a:extLst>
              <a:ext uri="{FF2B5EF4-FFF2-40B4-BE49-F238E27FC236}">
                <a16:creationId xmlns:a16="http://schemas.microsoft.com/office/drawing/2014/main" id="{7B9FF47A-7186-6559-51EF-ACAC9F3FE841}"/>
              </a:ext>
            </a:extLst>
          </p:cNvPr>
          <p:cNvSpPr>
            <a:spLocks noGrp="1"/>
          </p:cNvSpPr>
          <p:nvPr>
            <p:ph type="sldNum" sz="quarter" idx="12"/>
          </p:nvPr>
        </p:nvSpPr>
        <p:spPr/>
        <p:txBody>
          <a:bodyPr/>
          <a:lstStyle/>
          <a:p>
            <a:fld id="{F0FE092E-0505-704E-8CB1-0C6282EBDE1F}" type="slidenum">
              <a:rPr lang="en-PT" smtClean="0"/>
              <a:t>9</a:t>
            </a:fld>
            <a:endParaRPr lang="en-PT"/>
          </a:p>
        </p:txBody>
      </p:sp>
      <p:pic>
        <p:nvPicPr>
          <p:cNvPr id="10" name="Grafik 9">
            <a:extLst>
              <a:ext uri="{FF2B5EF4-FFF2-40B4-BE49-F238E27FC236}">
                <a16:creationId xmlns:a16="http://schemas.microsoft.com/office/drawing/2014/main" id="{8DE15C69-545D-1C4E-30C1-BA78CCA26376}"/>
              </a:ext>
            </a:extLst>
          </p:cNvPr>
          <p:cNvPicPr>
            <a:picLocks noChangeAspect="1"/>
          </p:cNvPicPr>
          <p:nvPr/>
        </p:nvPicPr>
        <p:blipFill>
          <a:blip r:embed="rId2"/>
          <a:stretch>
            <a:fillRect/>
          </a:stretch>
        </p:blipFill>
        <p:spPr>
          <a:xfrm>
            <a:off x="1910269" y="3031921"/>
            <a:ext cx="6605081" cy="3145042"/>
          </a:xfrm>
          <a:prstGeom prst="rect">
            <a:avLst/>
          </a:prstGeom>
        </p:spPr>
      </p:pic>
    </p:spTree>
    <p:extLst>
      <p:ext uri="{BB962C8B-B14F-4D97-AF65-F5344CB8AC3E}">
        <p14:creationId xmlns:p14="http://schemas.microsoft.com/office/powerpoint/2010/main" val="999668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5111</Words>
  <Application>Microsoft Office PowerPoint</Application>
  <PresentationFormat>Bildschirmpräsentation (4:3)</PresentationFormat>
  <Paragraphs>771</Paragraphs>
  <Slides>76</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76</vt:i4>
      </vt:variant>
    </vt:vector>
  </HeadingPairs>
  <TitlesOfParts>
    <vt:vector size="83" baseType="lpstr">
      <vt:lpstr>Arial</vt:lpstr>
      <vt:lpstr>Calibri</vt:lpstr>
      <vt:lpstr>Calibri Light</vt:lpstr>
      <vt:lpstr>Cambria Math</vt:lpstr>
      <vt:lpstr>Courier New</vt:lpstr>
      <vt:lpstr>System Font Regular</vt:lpstr>
      <vt:lpstr>Office Theme</vt:lpstr>
      <vt:lpstr>Evolutionary Computation Meets Machine Learning for Combinatorial Optimisation</vt:lpstr>
      <vt:lpstr>Instructors</vt:lpstr>
      <vt:lpstr>Outline</vt:lpstr>
      <vt:lpstr>Introduction and Background</vt:lpstr>
      <vt:lpstr>Combinatorial Optimization, Metaheuristics, and Learning</vt:lpstr>
      <vt:lpstr>Learning to (Better) Optimize</vt:lpstr>
      <vt:lpstr>Some Classical Metaheuristics Involving Learning</vt:lpstr>
      <vt:lpstr>Idea of Ant Colony Optimization </vt:lpstr>
      <vt:lpstr>Reinforcement Learning</vt:lpstr>
      <vt:lpstr>Reinforcement Learning (RL) - Classification</vt:lpstr>
      <vt:lpstr>Q-Learning (Watkins and Dayan, 1992)</vt:lpstr>
      <vt:lpstr>Machine Learning for CO</vt:lpstr>
      <vt:lpstr>Learning to Construct</vt:lpstr>
      <vt:lpstr>Example: RNN for TSP</vt:lpstr>
      <vt:lpstr>Example: Learn to Solve Minimum Vertex Cover</vt:lpstr>
      <vt:lpstr>Learn to Search</vt:lpstr>
      <vt:lpstr>Example: Learn 2-opt for Routing </vt:lpstr>
      <vt:lpstr>Evolutionary Computation to Learning Combinatorial Optimisation Heuristics</vt:lpstr>
      <vt:lpstr>EC to Learn CO Heuristics</vt:lpstr>
      <vt:lpstr>EC to Learn CO Heuristics</vt:lpstr>
      <vt:lpstr>Example 1: TSP</vt:lpstr>
      <vt:lpstr>Example 2: GLS for VRP</vt:lpstr>
      <vt:lpstr>Genetic Programming for Heuristic Learning</vt:lpstr>
      <vt:lpstr>Genetic Programming (GP)</vt:lpstr>
      <vt:lpstr>Genetic Programming (GP)</vt:lpstr>
      <vt:lpstr>Genetic Programming (GP)</vt:lpstr>
      <vt:lpstr>GP to Learn CO Heuristic</vt:lpstr>
      <vt:lpstr>Fitness Evaluation</vt:lpstr>
      <vt:lpstr>Design Questions</vt:lpstr>
      <vt:lpstr>Representation</vt:lpstr>
      <vt:lpstr>Framework</vt:lpstr>
      <vt:lpstr>Flexible Job Shop Scheduling Heuristics</vt:lpstr>
      <vt:lpstr>Framework 1: non-delay</vt:lpstr>
      <vt:lpstr>Framework 2: delayed-routing</vt:lpstr>
      <vt:lpstr>Ambulance Dispatching</vt:lpstr>
      <vt:lpstr>Ambulance Dispatching</vt:lpstr>
      <vt:lpstr>Framework for Ambulance Dispatching</vt:lpstr>
      <vt:lpstr>Space Definition: Terminals</vt:lpstr>
      <vt:lpstr>Space Definition: Terminals</vt:lpstr>
      <vt:lpstr>Space Definition: Model Structure</vt:lpstr>
      <vt:lpstr>Space Definition: Model Structure</vt:lpstr>
      <vt:lpstr>Space Definition: Grammar</vt:lpstr>
      <vt:lpstr>Space Definition: Grammar</vt:lpstr>
      <vt:lpstr>Evaluation</vt:lpstr>
      <vt:lpstr>Training Instances</vt:lpstr>
      <vt:lpstr>Training Instances</vt:lpstr>
      <vt:lpstr>Performance Metrics</vt:lpstr>
      <vt:lpstr>Effectiveness vs Interpretability</vt:lpstr>
      <vt:lpstr>Effectiveness vs Interpretability</vt:lpstr>
      <vt:lpstr>Surrogate Models</vt:lpstr>
      <vt:lpstr>Surrogate Models</vt:lpstr>
      <vt:lpstr>Surrogate Models</vt:lpstr>
      <vt:lpstr>Surrogate Models</vt:lpstr>
      <vt:lpstr>Surrogate Models</vt:lpstr>
      <vt:lpstr>Search Process</vt:lpstr>
      <vt:lpstr>Lexicase Selection</vt:lpstr>
      <vt:lpstr>Genetic Operators</vt:lpstr>
      <vt:lpstr>Adaptive Mutation</vt:lpstr>
      <vt:lpstr>Adaptive Crossover</vt:lpstr>
      <vt:lpstr>Generality and Beyond</vt:lpstr>
      <vt:lpstr>Multitask GP</vt:lpstr>
      <vt:lpstr>Multitask GP</vt:lpstr>
      <vt:lpstr>GP with Knowledge Transfer</vt:lpstr>
      <vt:lpstr>GP with Knowledge Transfer</vt:lpstr>
      <vt:lpstr>Machine Learning to Aid Meta-heuristics</vt:lpstr>
      <vt:lpstr>ML to Learn Meta-heuristics</vt:lpstr>
      <vt:lpstr>Supervised Offline Algorithm Selection</vt:lpstr>
      <vt:lpstr>Supervised Offline Algorithm Composition</vt:lpstr>
      <vt:lpstr>Reinforcement Algorithm Composition</vt:lpstr>
      <vt:lpstr>Reinforcement Algorithm Configuration</vt:lpstr>
      <vt:lpstr>Challenges and Future Directions</vt:lpstr>
      <vt:lpstr>PowerPoint-Präsentation</vt:lpstr>
      <vt:lpstr>Acknowledgements</vt:lpstr>
      <vt:lpstr>Acknowledgements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GECCO 202# Sample PowerPoint File: Title Goes Here</dc:title>
  <dc:creator>Fernando Machado</dc:creator>
  <cp:lastModifiedBy>Günther Raidl</cp:lastModifiedBy>
  <cp:revision>27</cp:revision>
  <dcterms:created xsi:type="dcterms:W3CDTF">2023-04-16T11:53:39Z</dcterms:created>
  <dcterms:modified xsi:type="dcterms:W3CDTF">2024-05-02T15:55:18Z</dcterms:modified>
</cp:coreProperties>
</file>